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73" r:id="rId3"/>
  </p:sldMasterIdLst>
  <p:notesMasterIdLst>
    <p:notesMasterId r:id="rId51"/>
  </p:notesMasterIdLst>
  <p:sldIdLst>
    <p:sldId id="289" r:id="rId4"/>
    <p:sldId id="258" r:id="rId5"/>
    <p:sldId id="259" r:id="rId6"/>
    <p:sldId id="260" r:id="rId7"/>
    <p:sldId id="261" r:id="rId8"/>
    <p:sldId id="342" r:id="rId9"/>
    <p:sldId id="263" r:id="rId10"/>
    <p:sldId id="264" r:id="rId11"/>
    <p:sldId id="265" r:id="rId12"/>
    <p:sldId id="417" r:id="rId13"/>
    <p:sldId id="428" r:id="rId14"/>
    <p:sldId id="418" r:id="rId15"/>
    <p:sldId id="419" r:id="rId16"/>
    <p:sldId id="416" r:id="rId17"/>
    <p:sldId id="291" r:id="rId18"/>
    <p:sldId id="267" r:id="rId19"/>
    <p:sldId id="268" r:id="rId20"/>
    <p:sldId id="270" r:id="rId21"/>
    <p:sldId id="300" r:id="rId22"/>
    <p:sldId id="408" r:id="rId23"/>
    <p:sldId id="420" r:id="rId24"/>
    <p:sldId id="409" r:id="rId25"/>
    <p:sldId id="410" r:id="rId26"/>
    <p:sldId id="301" r:id="rId27"/>
    <p:sldId id="302" r:id="rId28"/>
    <p:sldId id="303" r:id="rId29"/>
    <p:sldId id="304" r:id="rId30"/>
    <p:sldId id="305" r:id="rId31"/>
    <p:sldId id="405" r:id="rId32"/>
    <p:sldId id="308" r:id="rId33"/>
    <p:sldId id="411" r:id="rId34"/>
    <p:sldId id="310" r:id="rId35"/>
    <p:sldId id="383" r:id="rId36"/>
    <p:sldId id="360" r:id="rId37"/>
    <p:sldId id="313" r:id="rId38"/>
    <p:sldId id="377" r:id="rId39"/>
    <p:sldId id="316" r:id="rId40"/>
    <p:sldId id="339" r:id="rId41"/>
    <p:sldId id="359" r:id="rId42"/>
    <p:sldId id="366" r:id="rId43"/>
    <p:sldId id="414" r:id="rId44"/>
    <p:sldId id="403" r:id="rId45"/>
    <p:sldId id="367" r:id="rId46"/>
    <p:sldId id="413" r:id="rId47"/>
    <p:sldId id="379" r:id="rId48"/>
    <p:sldId id="429" r:id="rId49"/>
    <p:sldId id="430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99CCFF"/>
    <a:srgbClr val="FFFF00"/>
    <a:srgbClr val="6699FF"/>
    <a:srgbClr val="FF0000"/>
    <a:srgbClr val="DDDDDD"/>
    <a:srgbClr val="00808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 snapToGrid="0">
      <p:cViewPr>
        <p:scale>
          <a:sx n="84" d="100"/>
          <a:sy n="84" d="100"/>
        </p:scale>
        <p:origin x="2984" y="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4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3C65E33-1144-304E-9677-B949E7BCA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003EED-0D08-7E4A-AE5B-DCA169FE563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What does God say about the Flood? Who do we believe first man or God</a:t>
            </a:r>
            <a:r>
              <a:rPr lang="fr-FR" altLang="ja-JP" dirty="0">
                <a:latin typeface="Arial"/>
                <a:cs typeface="+mn-cs"/>
              </a:rPr>
              <a:t>'</a:t>
            </a:r>
            <a:r>
              <a:rPr lang="en-US" dirty="0">
                <a:cs typeface="+mn-cs"/>
              </a:rPr>
              <a:t>s Word?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BAC0B-DBC3-6D48-A479-5F0B03C3106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This is an urgent command to preach the Word – the entire written Word even when it is not popular – and right now what is not popular is, In the beginning… But it is the only true history…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4D6025-6644-F747-96C9-9BD86E71B568}" type="slidenum">
              <a:rPr lang="en-US" sz="1200">
                <a:solidFill>
                  <a:prstClr val="black"/>
                </a:solidFill>
              </a:rPr>
              <a:pPr/>
              <a:t>46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 Survey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1CBAF-0F6D-534C-895B-9927A4BD9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3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6F7E8-035C-5C4A-AF4B-080EC38F1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1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1780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0"/>
            <a:ext cx="6386513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12BE-3DF1-D14C-8393-0CA557DC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3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357C-639D-8744-A960-BC05FAAB3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903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0F5E-677F-D748-928A-0E7F109E7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619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BFE2-8CD4-D04D-B126-3CACF7C30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875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3B13B-4B01-CD49-BD44-924DD9DC2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3753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B303-A59D-E046-B9EF-1E411CBDD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7525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53CC-78A1-914F-9421-E9F320CE5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1788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E721F-54D5-E449-A720-2C739D6C2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588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2FFC-6E6A-2445-8104-4297C3E9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070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6A2A-5381-294E-9266-DA1E26D8B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E2A5-56B4-1340-9ABA-BFA0BF6F3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1786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DA23-EF1F-8B41-AE64-A53AB32B6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0339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0"/>
            <a:ext cx="2149475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0"/>
            <a:ext cx="6297613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39037-C788-634E-BBBC-7A97A8072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78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4418-E87E-4A4E-B8F3-1AAF584956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10866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D031-F829-D84F-9F65-8B6640E231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47870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D2F3-C325-5A48-8B79-A60B6417A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62762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42006-10A7-7648-B49E-737A6606F3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36812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5FE9-3529-3F44-8AAC-481C49A19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72362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0BE5-B1C8-E94C-A6D2-3F42F42F8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07794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87DE-12F6-F742-B056-3139C01851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05216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2D6F-202B-1A40-B597-1188DB68D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5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36F7A-6481-884F-A373-AB98B376BA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15314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6B6B8-1336-8F41-971A-17DE6FEC02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21079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B77CF-1BE8-E641-A1DF-980132D9D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59888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E189-6794-4E4D-9E5E-AD3698ED99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81496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C186-F88F-6D45-9E75-60B5F5880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267F8-545D-3C4F-99F0-A1CF96422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AE4D-5E59-2041-80A5-A33A1446F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FD5B-5946-0E4B-B080-AA2CDE5E5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9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69AA2-E696-6C45-984D-CE86F6E5D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8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A0B91-B241-0B44-B2D4-90016C51A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211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646863"/>
            <a:ext cx="9144000" cy="21113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0"/>
            <a:ext cx="87169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8900000" algn="ctr" rotWithShape="0">
                    <a:srgbClr val="009999">
                      <a:alpha val="50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6497A1E-C5A0-5F4A-BF43-EA38EF335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AutoShape 7"/>
          <p:cNvSpPr>
            <a:spLocks noChangeArrowheads="1"/>
          </p:cNvSpPr>
          <p:nvPr userDrawn="1"/>
        </p:nvSpPr>
        <p:spPr bwMode="auto">
          <a:xfrm>
            <a:off x="685800" y="1066800"/>
            <a:ext cx="7848600" cy="114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1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charset="0"/>
        <a:buChar char="u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144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0"/>
            <a:ext cx="8599488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E3B45A72-236A-3E49-98B6-30A3ED5A1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5463" name="AutoShape 7"/>
          <p:cNvSpPr>
            <a:spLocks noChangeArrowheads="1"/>
          </p:cNvSpPr>
          <p:nvPr userDrawn="1"/>
        </p:nvSpPr>
        <p:spPr bwMode="auto">
          <a:xfrm>
            <a:off x="685800" y="995363"/>
            <a:ext cx="7848600" cy="114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charset="0"/>
        <a:buChar char="u"/>
        <a:defRPr sz="32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9144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60000"/>
        <a:buFont typeface="Wingdings" charset="0"/>
        <a:buChar char="n"/>
        <a:defRPr sz="2800">
          <a:solidFill>
            <a:srgbClr val="000000"/>
          </a:solidFill>
          <a:latin typeface="+mn-lt"/>
          <a:ea typeface="+mn-ea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EFADD880-A662-404B-849B-79C1EC258D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051"/>
          <p:cNvSpPr>
            <a:spLocks noChangeArrowheads="1" noChangeShapeType="1" noTextEdit="1"/>
          </p:cNvSpPr>
          <p:nvPr/>
        </p:nvSpPr>
        <p:spPr bwMode="auto">
          <a:xfrm>
            <a:off x="858838" y="192088"/>
            <a:ext cx="7432675" cy="950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 Rounded MT Bold"/>
                <a:ea typeface="Arial Rounded MT Bold"/>
                <a:cs typeface="Arial Rounded MT Bold"/>
              </a:rPr>
              <a:t>Creation / Evolution</a:t>
            </a:r>
          </a:p>
        </p:txBody>
      </p:sp>
      <p:sp>
        <p:nvSpPr>
          <p:cNvPr id="4099" name="WordArt 2052"/>
          <p:cNvSpPr>
            <a:spLocks noChangeArrowheads="1" noChangeShapeType="1" noTextEdit="1"/>
          </p:cNvSpPr>
          <p:nvPr/>
        </p:nvSpPr>
        <p:spPr bwMode="auto">
          <a:xfrm>
            <a:off x="1219200" y="1414463"/>
            <a:ext cx="6732588" cy="511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 Rounded MT Bold"/>
                <a:ea typeface="Arial Rounded MT Bold"/>
                <a:cs typeface="Arial Rounded MT Bold"/>
              </a:rPr>
              <a:t>Does It Matter What We Believe?</a:t>
            </a:r>
          </a:p>
        </p:txBody>
      </p:sp>
      <p:sp>
        <p:nvSpPr>
          <p:cNvPr id="35845" name="Text Box 2053"/>
          <p:cNvSpPr txBox="1">
            <a:spLocks noChangeArrowheads="1"/>
          </p:cNvSpPr>
          <p:nvPr/>
        </p:nvSpPr>
        <p:spPr bwMode="auto">
          <a:xfrm>
            <a:off x="2965450" y="4788853"/>
            <a:ext cx="32385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dirty="0">
                <a:cs typeface="+mn-cs"/>
              </a:rPr>
              <a:t>Mike Riddle</a:t>
            </a:r>
          </a:p>
        </p:txBody>
      </p:sp>
      <p:sp>
        <p:nvSpPr>
          <p:cNvPr id="35846" name="Text Box 2054"/>
          <p:cNvSpPr txBox="1">
            <a:spLocks noChangeArrowheads="1"/>
          </p:cNvSpPr>
          <p:nvPr/>
        </p:nvSpPr>
        <p:spPr bwMode="auto">
          <a:xfrm>
            <a:off x="1701800" y="5231765"/>
            <a:ext cx="57023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>
                <a:cs typeface="+mn-cs"/>
              </a:rPr>
              <a:t>Institute for Creation Research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200">
                <a:cs typeface="+mn-cs"/>
              </a:rPr>
              <a:t>www.icr.org</a:t>
            </a:r>
          </a:p>
        </p:txBody>
      </p:sp>
      <p:grpSp>
        <p:nvGrpSpPr>
          <p:cNvPr id="4102" name="Group 2060"/>
          <p:cNvGrpSpPr>
            <a:grpSpLocks/>
          </p:cNvGrpSpPr>
          <p:nvPr/>
        </p:nvGrpSpPr>
        <p:grpSpPr bwMode="auto">
          <a:xfrm>
            <a:off x="3078163" y="2178050"/>
            <a:ext cx="2834957" cy="2500630"/>
            <a:chOff x="1939" y="1399"/>
            <a:chExt cx="1865" cy="1801"/>
          </a:xfrm>
        </p:grpSpPr>
        <p:sp>
          <p:nvSpPr>
            <p:cNvPr id="4103" name="Rectangle 2059"/>
            <p:cNvSpPr>
              <a:spLocks noChangeArrowheads="1"/>
            </p:cNvSpPr>
            <p:nvPr/>
          </p:nvSpPr>
          <p:spPr bwMode="auto">
            <a:xfrm>
              <a:off x="1939" y="1399"/>
              <a:ext cx="1865" cy="1801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>
              <a:prstShdw prst="shdw17" dist="17961" dir="2700000">
                <a:srgbClr val="5C00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4" name="Group 2056"/>
            <p:cNvGrpSpPr>
              <a:grpSpLocks/>
            </p:cNvGrpSpPr>
            <p:nvPr/>
          </p:nvGrpSpPr>
          <p:grpSpPr bwMode="auto">
            <a:xfrm>
              <a:off x="2076" y="1515"/>
              <a:ext cx="1599" cy="1566"/>
              <a:chOff x="2076" y="1632"/>
              <a:chExt cx="1599" cy="1566"/>
            </a:xfrm>
          </p:grpSpPr>
          <p:pic>
            <p:nvPicPr>
              <p:cNvPr id="35842" name="Picture 2050" descr="DOCTRINE-GENESIS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645" t="2156" r="5981" b="4312"/>
              <a:stretch>
                <a:fillRect/>
              </a:stretch>
            </p:blipFill>
            <p:spPr bwMode="auto">
              <a:xfrm>
                <a:off x="2097" y="1636"/>
                <a:ext cx="1578" cy="1562"/>
              </a:xfrm>
              <a:prstGeom prst="rect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7763" dir="189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4106" name="Rectangle 2055"/>
              <p:cNvSpPr>
                <a:spLocks noChangeArrowheads="1"/>
              </p:cNvSpPr>
              <p:nvPr/>
            </p:nvSpPr>
            <p:spPr bwMode="auto">
              <a:xfrm>
                <a:off x="2076" y="1632"/>
                <a:ext cx="1596" cy="1560"/>
              </a:xfrm>
              <a:prstGeom prst="rect">
                <a:avLst/>
              </a:prstGeom>
              <a:noFill/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00003D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Genesis Flood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075" y="2058988"/>
            <a:ext cx="8089900" cy="3057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>
                <a:cs typeface="+mn-cs"/>
              </a:rPr>
              <a:t>Bible: worldwide Flood</a:t>
            </a:r>
          </a:p>
          <a:p>
            <a:pPr lvl="1" eaLnBrk="1" hangingPunct="1">
              <a:defRPr/>
            </a:pPr>
            <a:r>
              <a:rPr lang="en-US" sz="3200"/>
              <a:t>Rained 40/40</a:t>
            </a:r>
          </a:p>
          <a:p>
            <a:pPr lvl="1" eaLnBrk="1" hangingPunct="1">
              <a:defRPr/>
            </a:pPr>
            <a:r>
              <a:rPr lang="en-US" sz="3200"/>
              <a:t>Springs of the deep</a:t>
            </a:r>
          </a:p>
          <a:p>
            <a:pPr lvl="1" eaLnBrk="1" hangingPunct="1">
              <a:defRPr/>
            </a:pPr>
            <a:r>
              <a:rPr lang="en-US" sz="3200"/>
              <a:t>All land creatures perished</a:t>
            </a:r>
          </a:p>
          <a:p>
            <a:pPr lvl="1" eaLnBrk="1" hangingPunct="1">
              <a:defRPr/>
            </a:pPr>
            <a:r>
              <a:rPr lang="en-US" sz="3200"/>
              <a:t>All mountains were covered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217488" y="1346200"/>
            <a:ext cx="78676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Char char="u"/>
              <a:defRPr/>
            </a:pPr>
            <a:r>
              <a:rPr lang="en-US" sz="3600">
                <a:latin typeface="Arial" charset="0"/>
                <a:cs typeface="+mn-cs"/>
              </a:rPr>
              <a:t>Evolution: myth or local flood</a:t>
            </a:r>
            <a:endParaRPr lang="en-US" sz="2800">
              <a:latin typeface="Arial" charset="0"/>
              <a:cs typeface="+mn-cs"/>
            </a:endParaRPr>
          </a:p>
        </p:txBody>
      </p:sp>
      <p:sp>
        <p:nvSpPr>
          <p:cNvPr id="254981" name="Oval 5"/>
          <p:cNvSpPr>
            <a:spLocks noChangeArrowheads="1"/>
          </p:cNvSpPr>
          <p:nvPr/>
        </p:nvSpPr>
        <p:spPr bwMode="auto">
          <a:xfrm>
            <a:off x="57150" y="85725"/>
            <a:ext cx="827088" cy="10461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blurRad="63500" dist="53882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258763" y="206375"/>
            <a:ext cx="409575" cy="752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"/>
                <a:ea typeface="Arial"/>
                <a:cs typeface="Arial"/>
              </a:rPr>
              <a:t>4</a:t>
            </a:r>
          </a:p>
        </p:txBody>
      </p:sp>
      <p:pic>
        <p:nvPicPr>
          <p:cNvPr id="254983" name="Picture 7" descr="artist's impression of the Ark during the Flood, from 'Creation Ex Nihilo' 21(3):49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175" y="2070100"/>
            <a:ext cx="2795588" cy="179863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771525" y="4995863"/>
            <a:ext cx="812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61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000066"/>
              </a:buClr>
              <a:buSzPct val="65000"/>
              <a:buFont typeface="Monotype Sorts" charset="0"/>
              <a:buChar char="n"/>
              <a:defRPr/>
            </a:pPr>
            <a:r>
              <a:rPr lang="en-US" sz="3200" dirty="0">
                <a:latin typeface="Arial" charset="0"/>
                <a:cs typeface="+mn-cs"/>
              </a:rPr>
              <a:t>God</a:t>
            </a:r>
            <a:r>
              <a:rPr lang="fr-FR" altLang="ja-JP" sz="3200" dirty="0">
                <a:latin typeface="Arial"/>
                <a:cs typeface="+mn-cs"/>
              </a:rPr>
              <a:t>'</a:t>
            </a:r>
            <a:r>
              <a:rPr lang="en-US" sz="3200" dirty="0">
                <a:latin typeface="Arial" charset="0"/>
                <a:cs typeface="+mn-cs"/>
              </a:rPr>
              <a:t>s covenant promise (Gen 9:8-11,15)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  <p:bldP spid="254979" grpId="0" build="p" autoUpdateAnimBg="0"/>
      <p:bldP spid="254980" grpId="0" autoUpdateAnimBg="0"/>
      <p:bldP spid="2549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6659563" y="3276600"/>
            <a:ext cx="2484437" cy="1373188"/>
          </a:xfrm>
          <a:prstGeom prst="rect">
            <a:avLst/>
          </a:prstGeom>
          <a:gradFill rotWithShape="1">
            <a:gsLst>
              <a:gs pos="0">
                <a:srgbClr val="4FC4FF">
                  <a:alpha val="73000"/>
                </a:srgbClr>
              </a:gs>
              <a:gs pos="100000">
                <a:srgbClr val="4FC4FF">
                  <a:gamma/>
                  <a:tint val="6039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 rot="16200000">
            <a:off x="8792369" y="4445794"/>
            <a:ext cx="209550" cy="493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DFFF"/>
              </a:gs>
              <a:gs pos="100000">
                <a:srgbClr val="9FDFFF">
                  <a:gamma/>
                  <a:tint val="8431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5208588" y="188913"/>
            <a:ext cx="3744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The Local Flood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Flood Conclusion: Genesis 7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2913" y="1143000"/>
            <a:ext cx="8432800" cy="161448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(19)</a:t>
            </a:r>
            <a:r>
              <a:rPr lang="en-US">
                <a:cs typeface="+mn-cs"/>
              </a:rPr>
              <a:t> And the waters prevailed exceedingly upon the earth; and </a:t>
            </a:r>
            <a:r>
              <a:rPr lang="en-US" b="1" u="sng">
                <a:cs typeface="+mn-cs"/>
              </a:rPr>
              <a:t>all</a:t>
            </a:r>
            <a:r>
              <a:rPr lang="en-US">
                <a:cs typeface="+mn-cs"/>
              </a:rPr>
              <a:t> the high hills, that </a:t>
            </a:r>
            <a:r>
              <a:rPr lang="en-US" i="1">
                <a:cs typeface="+mn-cs"/>
              </a:rPr>
              <a:t>were</a:t>
            </a:r>
            <a:r>
              <a:rPr lang="en-US">
                <a:cs typeface="+mn-cs"/>
              </a:rPr>
              <a:t> under the </a:t>
            </a:r>
            <a:r>
              <a:rPr lang="en-US" b="1" u="sng">
                <a:cs typeface="+mn-cs"/>
              </a:rPr>
              <a:t>whole</a:t>
            </a:r>
            <a:r>
              <a:rPr lang="en-US">
                <a:cs typeface="+mn-cs"/>
              </a:rPr>
              <a:t> heaven, were covered. 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442913" y="2832100"/>
            <a:ext cx="80851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(21)</a:t>
            </a:r>
            <a:r>
              <a:rPr lang="en-US" sz="3200">
                <a:cs typeface="+mn-cs"/>
              </a:rPr>
              <a:t> And </a:t>
            </a:r>
            <a:r>
              <a:rPr lang="en-US" sz="3200" b="1" u="sng">
                <a:cs typeface="+mn-cs"/>
              </a:rPr>
              <a:t>all</a:t>
            </a:r>
            <a:r>
              <a:rPr lang="en-US" sz="3200">
                <a:cs typeface="+mn-cs"/>
              </a:rPr>
              <a:t> flesh died that moved upon the earth, both of fowl, and of cattle, and of beast, and of </a:t>
            </a:r>
            <a:r>
              <a:rPr lang="en-US" sz="3200" b="1" u="sng">
                <a:cs typeface="+mn-cs"/>
              </a:rPr>
              <a:t>every</a:t>
            </a:r>
            <a:r>
              <a:rPr lang="en-US" sz="3200">
                <a:cs typeface="+mn-cs"/>
              </a:rPr>
              <a:t> creeping thing that creepeth upon the earth, and </a:t>
            </a:r>
            <a:r>
              <a:rPr lang="en-US" sz="3200" b="1" u="sng">
                <a:cs typeface="+mn-cs"/>
              </a:rPr>
              <a:t>every</a:t>
            </a:r>
            <a:r>
              <a:rPr lang="en-US" sz="3200">
                <a:cs typeface="+mn-cs"/>
              </a:rPr>
              <a:t> man:</a:t>
            </a: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442913" y="5053013"/>
            <a:ext cx="8156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(22)</a:t>
            </a:r>
            <a:r>
              <a:rPr lang="en-US" sz="3200">
                <a:cs typeface="+mn-cs"/>
              </a:rPr>
              <a:t> </a:t>
            </a:r>
            <a:r>
              <a:rPr lang="en-US" sz="3200" b="1" u="sng">
                <a:cs typeface="+mn-cs"/>
              </a:rPr>
              <a:t>All</a:t>
            </a:r>
            <a:r>
              <a:rPr lang="en-US" sz="3200">
                <a:cs typeface="+mn-cs"/>
              </a:rPr>
              <a:t> in whose nostrils </a:t>
            </a:r>
            <a:r>
              <a:rPr lang="en-US" sz="3200" i="1">
                <a:cs typeface="+mn-cs"/>
              </a:rPr>
              <a:t>was</a:t>
            </a:r>
            <a:r>
              <a:rPr lang="en-US" sz="3200">
                <a:cs typeface="+mn-cs"/>
              </a:rPr>
              <a:t> the breath of life, of </a:t>
            </a:r>
            <a:r>
              <a:rPr lang="en-US" sz="3200" b="1" u="sng">
                <a:cs typeface="+mn-cs"/>
              </a:rPr>
              <a:t>all</a:t>
            </a:r>
            <a:r>
              <a:rPr lang="en-US" sz="3200">
                <a:cs typeface="+mn-cs"/>
              </a:rPr>
              <a:t> that </a:t>
            </a:r>
            <a:r>
              <a:rPr lang="en-US" sz="3200" i="1">
                <a:cs typeface="+mn-cs"/>
              </a:rPr>
              <a:t>was</a:t>
            </a:r>
            <a:r>
              <a:rPr lang="en-US" sz="3200">
                <a:cs typeface="+mn-cs"/>
              </a:rPr>
              <a:t> in the dry </a:t>
            </a:r>
            <a:r>
              <a:rPr lang="en-US" sz="3200" i="1">
                <a:cs typeface="+mn-cs"/>
              </a:rPr>
              <a:t>land</a:t>
            </a:r>
            <a:r>
              <a:rPr lang="en-US" sz="3200">
                <a:cs typeface="+mn-cs"/>
              </a:rPr>
              <a:t> , died.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  <p:bldP spid="259076" grpId="0"/>
      <p:bldP spid="2590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315913" y="363538"/>
            <a:ext cx="8418512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(23)</a:t>
            </a:r>
            <a:r>
              <a:rPr lang="en-US" sz="3200">
                <a:cs typeface="+mn-cs"/>
              </a:rPr>
              <a:t> And </a:t>
            </a:r>
            <a:r>
              <a:rPr lang="en-US" sz="3200" b="1" u="sng">
                <a:cs typeface="+mn-cs"/>
              </a:rPr>
              <a:t>every</a:t>
            </a:r>
            <a:r>
              <a:rPr lang="en-US" sz="3200">
                <a:cs typeface="+mn-cs"/>
              </a:rPr>
              <a:t> living substance was destroyed which was upon the face of the ground, both man, and cattle, and the creeping things, and the fowl of the heaven; and they were destroyed from the earth: and Noah </a:t>
            </a:r>
            <a:r>
              <a:rPr lang="en-US" sz="3200" b="1" u="sng">
                <a:cs typeface="+mn-cs"/>
              </a:rPr>
              <a:t>only</a:t>
            </a:r>
            <a:r>
              <a:rPr lang="en-US" sz="3200">
                <a:cs typeface="+mn-cs"/>
              </a:rPr>
              <a:t> remained </a:t>
            </a:r>
            <a:r>
              <a:rPr lang="en-US" sz="3200" i="1">
                <a:cs typeface="+mn-cs"/>
              </a:rPr>
              <a:t>alive</a:t>
            </a:r>
            <a:r>
              <a:rPr lang="en-US" sz="3200">
                <a:cs typeface="+mn-cs"/>
              </a:rPr>
              <a:t>, and they that </a:t>
            </a:r>
            <a:r>
              <a:rPr lang="en-US" sz="3200" i="1">
                <a:cs typeface="+mn-cs"/>
              </a:rPr>
              <a:t>were</a:t>
            </a:r>
            <a:r>
              <a:rPr lang="en-US" sz="3200">
                <a:cs typeface="+mn-cs"/>
              </a:rPr>
              <a:t> with him in the ark. </a:t>
            </a: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3452813" y="4238625"/>
            <a:ext cx="2236787" cy="698500"/>
          </a:xfrm>
          <a:prstGeom prst="rect">
            <a:avLst/>
          </a:prstGeom>
          <a:solidFill>
            <a:srgbClr val="000066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Question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187325" y="5064125"/>
            <a:ext cx="8782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cs typeface="+mn-cs"/>
              </a:rPr>
              <a:t>If God had wanted to teach a global flood, how could He have said it more clearly?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  <p:bldP spid="261123" grpId="0" animBg="1"/>
      <p:bldP spid="261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0"/>
            <a:ext cx="8716963" cy="896938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Geological Evidence</a:t>
            </a:r>
          </a:p>
        </p:txBody>
      </p:sp>
      <p:pic>
        <p:nvPicPr>
          <p:cNvPr id="253955" name="Picture 3" descr="mt saint helens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3829050"/>
            <a:ext cx="4048125" cy="2852738"/>
          </a:xfrm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3956" name="Picture 4" descr="mt saint helens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008063"/>
            <a:ext cx="4387850" cy="2654300"/>
          </a:xfrm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6" name="Picture 5" descr="time magizin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850" y="3827463"/>
            <a:ext cx="21447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Grand canyon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1008063"/>
            <a:ext cx="4071938" cy="266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3959" name="Rectangle 7"/>
          <p:cNvSpPr>
            <a:spLocks noChangeArrowheads="1"/>
          </p:cNvSpPr>
          <p:nvPr/>
        </p:nvSpPr>
        <p:spPr bwMode="auto">
          <a:xfrm flipV="1">
            <a:off x="0" y="0"/>
            <a:ext cx="9144000" cy="211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0" y="6646863"/>
            <a:ext cx="9144000" cy="21113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3961" name="AutoShape 9"/>
          <p:cNvSpPr>
            <a:spLocks noChangeArrowheads="1"/>
          </p:cNvSpPr>
          <p:nvPr/>
        </p:nvSpPr>
        <p:spPr bwMode="auto">
          <a:xfrm>
            <a:off x="642938" y="809625"/>
            <a:ext cx="7848600" cy="114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Slide_21"/>
          <p:cNvPicPr>
            <a:picLocks noChangeAspect="1" noChangeArrowheads="1"/>
          </p:cNvPicPr>
          <p:nvPr/>
        </p:nvPicPr>
        <p:blipFill>
          <a:blip r:embed="rId2" cstate="screen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288" y="4208463"/>
            <a:ext cx="3136900" cy="252095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89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916" name="Picture 4" descr="Slide_23"/>
          <p:cNvPicPr>
            <a:picLocks noChangeAspect="1" noChangeArrowheads="1"/>
          </p:cNvPicPr>
          <p:nvPr/>
        </p:nvPicPr>
        <p:blipFill>
          <a:blip r:embed="rId3" cstate="screen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13" y="4208463"/>
            <a:ext cx="3179762" cy="2535237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89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917" name="Picture 5" descr="Slide_10"/>
          <p:cNvPicPr>
            <a:picLocks noChangeAspect="1" noChangeArrowheads="1"/>
          </p:cNvPicPr>
          <p:nvPr/>
        </p:nvPicPr>
        <p:blipFill>
          <a:blip r:embed="rId4" cstate="screen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25" y="1497013"/>
            <a:ext cx="3170238" cy="2535237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89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918" name="Picture 6" descr="Slide_17"/>
          <p:cNvPicPr>
            <a:picLocks noChangeAspect="1" noChangeArrowheads="1"/>
          </p:cNvPicPr>
          <p:nvPr/>
        </p:nvPicPr>
        <p:blipFill>
          <a:blip r:embed="rId5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88" y="1497013"/>
            <a:ext cx="3201987" cy="254476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89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0" y="28575"/>
            <a:ext cx="86439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Geologic Observations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May 18, 1980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_48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3" y="2259013"/>
            <a:ext cx="5853112" cy="3836987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89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23863" y="1360488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cs typeface="+mn-cs"/>
              </a:rPr>
              <a:t>The Little Grand Canyon of the Toutle River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Geologic Processes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00200" y="6181725"/>
            <a:ext cx="592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Picture by Steve Austin, Ph.D. Geology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28838" y="1651000"/>
            <a:ext cx="5272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>
                <a:cs typeface="+mn-cs"/>
              </a:rPr>
              <a:t>Palouse Falls Gorge, WA</a:t>
            </a:r>
          </a:p>
        </p:txBody>
      </p:sp>
      <p:pic>
        <p:nvPicPr>
          <p:cNvPr id="14340" name="Picture 4" descr="MVC-00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563" y="2527300"/>
            <a:ext cx="4387850" cy="329088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MVC-001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" y="2527300"/>
            <a:ext cx="4387850" cy="329247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Geologic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Slide_38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40013"/>
            <a:ext cx="5830887" cy="3817937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71842" dir="189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85900" y="1387475"/>
            <a:ext cx="6232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cs typeface="+mn-cs"/>
              </a:rPr>
              <a:t>Rapidly formed strata on the North Fork of the Toutle River</a:t>
            </a:r>
          </a:p>
        </p:txBody>
      </p:sp>
      <p:pic>
        <p:nvPicPr>
          <p:cNvPr id="16390" name="Picture 6" descr="MVC-006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613" y="2614613"/>
            <a:ext cx="2713037" cy="2036762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Geologic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polystrate fossi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025" y="1751013"/>
            <a:ext cx="4343400" cy="347821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4572000" y="2705100"/>
            <a:ext cx="1249363" cy="6731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7349" name="Picture 5" descr="polystrate foss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050" y="1771650"/>
            <a:ext cx="1727200" cy="42291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2228850" y="2714625"/>
            <a:ext cx="2095500" cy="13335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Polystrate Fossils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438525" y="5368925"/>
            <a:ext cx="5441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Picture from the Geology Book by John Morris, Ph.D. Geology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Topics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16205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cs typeface="+mn-cs"/>
              </a:rPr>
              <a:t>Two models of history</a:t>
            </a:r>
          </a:p>
          <a:p>
            <a:pPr eaLnBrk="1" hangingPunct="1">
              <a:defRPr/>
            </a:pPr>
            <a:r>
              <a:rPr lang="en-US" sz="3600">
                <a:cs typeface="+mn-cs"/>
              </a:rPr>
              <a:t>7 Biblical truths why it matters</a:t>
            </a:r>
          </a:p>
          <a:p>
            <a:pPr eaLnBrk="1" hangingPunct="1">
              <a:defRPr/>
            </a:pPr>
            <a:r>
              <a:rPr lang="en-US" sz="3600">
                <a:cs typeface="+mn-cs"/>
              </a:rPr>
              <a:t>Science and why it matters</a:t>
            </a:r>
          </a:p>
          <a:p>
            <a:pPr eaLnBrk="1" hangingPunct="1">
              <a:defRPr/>
            </a:pPr>
            <a:r>
              <a:rPr lang="en-US" sz="3600">
                <a:cs typeface="+mn-cs"/>
              </a:rPr>
              <a:t>Conclusion: Why it matters what we believe</a:t>
            </a:r>
          </a:p>
        </p:txBody>
      </p:sp>
      <p:pic>
        <p:nvPicPr>
          <p:cNvPr id="5123" name="Picture 23" descr="Matter boo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938" y="3883025"/>
            <a:ext cx="1841500" cy="2735263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/>
      <p:bldP spid="4098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Genesis Flood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25738"/>
            <a:ext cx="8229600" cy="3370262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Further, the Bible teaches a universal flood…</a:t>
            </a:r>
            <a:r>
              <a:rPr lang="ja-JP" altLang="en-US" sz="3600">
                <a:latin typeface="Arial"/>
                <a:cs typeface="+mn-cs"/>
              </a:rPr>
              <a:t>”</a:t>
            </a:r>
            <a:r>
              <a:rPr lang="en-US" sz="3600">
                <a:cs typeface="+mn-cs"/>
              </a:rPr>
              <a:t> 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638175" y="1465263"/>
            <a:ext cx="7780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Henry Clarence Thiessen, Ph.D., </a:t>
            </a:r>
            <a:r>
              <a:rPr lang="en-US" i="1">
                <a:cs typeface="+mn-cs"/>
              </a:rPr>
              <a:t>Lectures in Systematic Theology</a:t>
            </a:r>
            <a:r>
              <a:rPr lang="en-US">
                <a:cs typeface="+mn-cs"/>
              </a:rPr>
              <a:t>, 1979, p. 117.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  <p:bldP spid="2416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Genesis Flood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2740025"/>
            <a:ext cx="8229600" cy="34290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The biblical record in Genesis 7-8 describes no local inundation confined to the Mesopotamian Valley (as some scholars have suggested) but a water level that surpassed the summits of the highest mountains.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377825" y="1219200"/>
            <a:ext cx="85804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Gleason Archer (Ph.D., professor of Old Testament and Semitic languages ), </a:t>
            </a:r>
            <a:r>
              <a:rPr lang="en-US" i="1">
                <a:cs typeface="+mn-cs"/>
              </a:rPr>
              <a:t>Encyclopedia of Bible Difficulties,</a:t>
            </a:r>
            <a:r>
              <a:rPr lang="en-US">
                <a:cs typeface="+mn-cs"/>
              </a:rPr>
              <a:t> 1982, p. 82.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  <p:bldP spid="2621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Science and the Flood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2686050"/>
            <a:ext cx="8229600" cy="345757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If true scientific principle demands an observer and recorder of phenomena, only the Genesis account can be considered scientific, for only it dares to claim that there was an Observer present – the Triune God.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493713" y="1354138"/>
            <a:ext cx="82724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None/>
              <a:defRPr/>
            </a:pPr>
            <a:r>
              <a:rPr lang="en-US">
                <a:cs typeface="+mn-cs"/>
              </a:rPr>
              <a:t>Eugene Merrill, </a:t>
            </a:r>
            <a:r>
              <a:rPr lang="en-US" i="1">
                <a:cs typeface="+mn-cs"/>
              </a:rPr>
              <a:t>An Historical Survey of the Old Testament</a:t>
            </a:r>
            <a:r>
              <a:rPr lang="en-US">
                <a:cs typeface="+mn-cs"/>
              </a:rPr>
              <a:t>, 1998, p. 50.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  <p:bldP spid="2426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Genesis Flood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30538"/>
            <a:ext cx="8229600" cy="3065462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I am convinced there is far more evidence for a recent, six-day creation and a global Flood than there is for an old earth and evolution.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623888" y="1481138"/>
            <a:ext cx="7924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None/>
              <a:defRPr/>
            </a:pPr>
            <a:r>
              <a:rPr lang="en-US">
                <a:cs typeface="+mn-cs"/>
              </a:rPr>
              <a:t>Keith Wanser, </a:t>
            </a:r>
            <a:r>
              <a:rPr lang="en-US" i="1">
                <a:cs typeface="+mn-cs"/>
              </a:rPr>
              <a:t>Creation ex nihilo</a:t>
            </a:r>
            <a:r>
              <a:rPr lang="en-US">
                <a:cs typeface="+mn-cs"/>
              </a:rPr>
              <a:t>, 1999, p. 39. (Dr. Wanser works with theoretical condensed matter physics and basic theories of matter)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493713" y="5646738"/>
            <a:ext cx="8156575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rgbClr val="FFFFFF"/>
                </a:solidFill>
                <a:cs typeface="+mn-cs"/>
              </a:rPr>
              <a:t>The Flood was Worldwide!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  <p:bldP spid="243716" grpId="0"/>
      <p:bldP spid="2437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Creation Days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0038" y="1155700"/>
            <a:ext cx="8493125" cy="5199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cs typeface="+mn-cs"/>
              </a:rPr>
              <a:t>Evolution demands long ages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dirty="0">
                <a:cs typeface="+mn-cs"/>
              </a:rPr>
              <a:t>Bible: literal days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/>
              <a:t>Meaning of </a:t>
            </a:r>
            <a:r>
              <a:rPr lang="fr-FR" altLang="ja-JP" dirty="0">
                <a:latin typeface="Arial"/>
              </a:rPr>
              <a:t>'</a:t>
            </a:r>
            <a:r>
              <a:rPr lang="en-US" dirty="0"/>
              <a:t>Yom</a:t>
            </a:r>
            <a:r>
              <a:rPr lang="fr-FR" altLang="ja-JP" dirty="0">
                <a:latin typeface="Arial"/>
              </a:rPr>
              <a:t>'</a:t>
            </a:r>
            <a:endParaRPr lang="en-US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/>
              <a:t>Yom with a number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/>
              <a:t>Evening and morning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/>
              <a:t>Genesis 1:14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/>
              <a:t>Exodus 20:11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/>
              <a:t>Words used to indicate time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dirty="0">
                <a:cs typeface="+mn-cs"/>
              </a:rPr>
              <a:t>Narrative versus poetry (VSO or SVO)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/>
              <a:t>In the beginning </a:t>
            </a:r>
            <a:r>
              <a:rPr lang="en-US" u="sng" dirty="0"/>
              <a:t>created</a:t>
            </a:r>
            <a:r>
              <a:rPr lang="en-US" dirty="0"/>
              <a:t> </a:t>
            </a:r>
            <a:r>
              <a:rPr lang="en-US" u="sng" dirty="0"/>
              <a:t>God</a:t>
            </a:r>
            <a:r>
              <a:rPr lang="en-US" dirty="0"/>
              <a:t> the </a:t>
            </a:r>
            <a:r>
              <a:rPr lang="en-US" u="sng" dirty="0"/>
              <a:t>heavens</a:t>
            </a:r>
            <a:r>
              <a:rPr lang="en-US" dirty="0"/>
              <a:t>… = VSO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dirty="0">
                <a:cs typeface="+mn-cs"/>
              </a:rPr>
              <a:t>Genealogies (Gen 5, 1Chron 1, Luke 3)</a:t>
            </a: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57150" y="85725"/>
            <a:ext cx="827088" cy="10461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blurRad="63500" dist="53882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676" name="WordArt 7"/>
          <p:cNvSpPr>
            <a:spLocks noChangeArrowheads="1" noChangeShapeType="1" noTextEdit="1"/>
          </p:cNvSpPr>
          <p:nvPr/>
        </p:nvSpPr>
        <p:spPr bwMode="auto">
          <a:xfrm>
            <a:off x="258763" y="206375"/>
            <a:ext cx="409575" cy="752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"/>
                <a:ea typeface="Arial"/>
                <a:cs typeface="Arial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0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59" name="Rectangle 67"/>
          <p:cNvSpPr>
            <a:spLocks noChangeArrowheads="1"/>
          </p:cNvSpPr>
          <p:nvPr/>
        </p:nvSpPr>
        <p:spPr bwMode="auto">
          <a:xfrm flipV="1">
            <a:off x="0" y="0"/>
            <a:ext cx="9144000" cy="211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60" name="Rectangle 68"/>
          <p:cNvSpPr>
            <a:spLocks noChangeArrowheads="1"/>
          </p:cNvSpPr>
          <p:nvPr/>
        </p:nvSpPr>
        <p:spPr bwMode="auto">
          <a:xfrm>
            <a:off x="0" y="6646863"/>
            <a:ext cx="9144000" cy="21113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273050" y="787400"/>
            <a:ext cx="8640763" cy="5872163"/>
            <a:chOff x="172" y="496"/>
            <a:chExt cx="5443" cy="3699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172" y="566"/>
              <a:ext cx="5443" cy="3581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89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1814" y="496"/>
              <a:ext cx="24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Years after creation</a:t>
              </a:r>
            </a:p>
          </p:txBody>
        </p:sp>
        <p:grpSp>
          <p:nvGrpSpPr>
            <p:cNvPr id="29704" name="Group 5"/>
            <p:cNvGrpSpPr>
              <a:grpSpLocks/>
            </p:cNvGrpSpPr>
            <p:nvPr/>
          </p:nvGrpSpPr>
          <p:grpSpPr bwMode="auto">
            <a:xfrm>
              <a:off x="420" y="828"/>
              <a:ext cx="5035" cy="592"/>
              <a:chOff x="420" y="1348"/>
              <a:chExt cx="5035" cy="592"/>
            </a:xfrm>
          </p:grpSpPr>
          <p:grpSp>
            <p:nvGrpSpPr>
              <p:cNvPr id="29747" name="Group 6"/>
              <p:cNvGrpSpPr>
                <a:grpSpLocks/>
              </p:cNvGrpSpPr>
              <p:nvPr/>
            </p:nvGrpSpPr>
            <p:grpSpPr bwMode="auto">
              <a:xfrm>
                <a:off x="420" y="1348"/>
                <a:ext cx="5020" cy="288"/>
                <a:chOff x="240" y="1348"/>
                <a:chExt cx="5020" cy="288"/>
              </a:xfrm>
            </p:grpSpPr>
            <p:sp>
              <p:nvSpPr>
                <p:cNvPr id="5939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40" y="1348"/>
                  <a:ext cx="97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latin typeface="Times New Roman" charset="0"/>
                      <a:cs typeface="+mn-cs"/>
                    </a:rPr>
                    <a:t>Creation</a:t>
                  </a:r>
                </a:p>
              </p:txBody>
            </p:sp>
            <p:sp>
              <p:nvSpPr>
                <p:cNvPr id="5940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306" y="1348"/>
                  <a:ext cx="5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latin typeface="Times New Roman" charset="0"/>
                      <a:cs typeface="+mn-cs"/>
                    </a:rPr>
                    <a:t>500</a:t>
                  </a:r>
                </a:p>
              </p:txBody>
            </p:sp>
            <p:sp>
              <p:nvSpPr>
                <p:cNvPr id="5940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60" y="1348"/>
                  <a:ext cx="59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latin typeface="Times New Roman" charset="0"/>
                      <a:cs typeface="+mn-cs"/>
                    </a:rPr>
                    <a:t>1000</a:t>
                  </a:r>
                </a:p>
              </p:txBody>
            </p:sp>
            <p:sp>
              <p:nvSpPr>
                <p:cNvPr id="5940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24" y="1348"/>
                  <a:ext cx="60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latin typeface="Times New Roman" charset="0"/>
                      <a:cs typeface="+mn-cs"/>
                    </a:rPr>
                    <a:t>1500</a:t>
                  </a:r>
                </a:p>
              </p:txBody>
            </p:sp>
            <p:sp>
              <p:nvSpPr>
                <p:cNvPr id="5940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34" y="1348"/>
                  <a:ext cx="55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latin typeface="Times New Roman" charset="0"/>
                      <a:cs typeface="+mn-cs"/>
                    </a:rPr>
                    <a:t>2000</a:t>
                  </a:r>
                </a:p>
              </p:txBody>
            </p:sp>
            <p:sp>
              <p:nvSpPr>
                <p:cNvPr id="5940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570" y="1348"/>
                  <a:ext cx="69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latin typeface="Times New Roman" charset="0"/>
                      <a:cs typeface="+mn-cs"/>
                    </a:rPr>
                    <a:t>2500</a:t>
                  </a:r>
                </a:p>
              </p:txBody>
            </p:sp>
          </p:grpSp>
          <p:grpSp>
            <p:nvGrpSpPr>
              <p:cNvPr id="29748" name="Group 13"/>
              <p:cNvGrpSpPr>
                <a:grpSpLocks/>
              </p:cNvGrpSpPr>
              <p:nvPr/>
            </p:nvGrpSpPr>
            <p:grpSpPr bwMode="auto">
              <a:xfrm>
                <a:off x="852" y="1632"/>
                <a:ext cx="4603" cy="308"/>
                <a:chOff x="672" y="1632"/>
                <a:chExt cx="4603" cy="308"/>
              </a:xfrm>
            </p:grpSpPr>
            <p:grpSp>
              <p:nvGrpSpPr>
                <p:cNvPr id="29749" name="Group 14"/>
                <p:cNvGrpSpPr>
                  <a:grpSpLocks/>
                </p:cNvGrpSpPr>
                <p:nvPr/>
              </p:nvGrpSpPr>
              <p:grpSpPr bwMode="auto">
                <a:xfrm>
                  <a:off x="672" y="1666"/>
                  <a:ext cx="4603" cy="192"/>
                  <a:chOff x="672" y="1666"/>
                  <a:chExt cx="4603" cy="192"/>
                </a:xfrm>
              </p:grpSpPr>
              <p:sp>
                <p:nvSpPr>
                  <p:cNvPr id="5940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728"/>
                    <a:ext cx="4502" cy="9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CC"/>
                      </a:gs>
                      <a:gs pos="50000">
                        <a:srgbClr val="3366FF"/>
                      </a:gs>
                      <a:gs pos="100000">
                        <a:srgbClr val="0000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59408" name="AutoShape 1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068" y="1651"/>
                    <a:ext cx="192" cy="221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rgbClr val="0000CC"/>
                      </a:gs>
                      <a:gs pos="50000">
                        <a:srgbClr val="3366FF"/>
                      </a:gs>
                      <a:gs pos="100000">
                        <a:srgbClr val="0000CC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59409" name="Line 17"/>
                <p:cNvSpPr>
                  <a:spLocks noChangeShapeType="1"/>
                </p:cNvSpPr>
                <p:nvPr/>
              </p:nvSpPr>
              <p:spPr bwMode="auto">
                <a:xfrm>
                  <a:off x="672" y="1632"/>
                  <a:ext cx="0" cy="308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10" name="Line 18"/>
                <p:cNvSpPr>
                  <a:spLocks noChangeShapeType="1"/>
                </p:cNvSpPr>
                <p:nvPr/>
              </p:nvSpPr>
              <p:spPr bwMode="auto">
                <a:xfrm>
                  <a:off x="1537" y="1632"/>
                  <a:ext cx="0" cy="308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11" name="Line 19"/>
                <p:cNvSpPr>
                  <a:spLocks noChangeShapeType="1"/>
                </p:cNvSpPr>
                <p:nvPr/>
              </p:nvSpPr>
              <p:spPr bwMode="auto">
                <a:xfrm>
                  <a:off x="3264" y="1632"/>
                  <a:ext cx="0" cy="308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12" name="Line 20"/>
                <p:cNvSpPr>
                  <a:spLocks noChangeShapeType="1"/>
                </p:cNvSpPr>
                <p:nvPr/>
              </p:nvSpPr>
              <p:spPr bwMode="auto">
                <a:xfrm>
                  <a:off x="2372" y="1632"/>
                  <a:ext cx="0" cy="308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13" name="Line 21"/>
                <p:cNvSpPr>
                  <a:spLocks noChangeShapeType="1"/>
                </p:cNvSpPr>
                <p:nvPr/>
              </p:nvSpPr>
              <p:spPr bwMode="auto">
                <a:xfrm>
                  <a:off x="4032" y="1632"/>
                  <a:ext cx="0" cy="308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14" name="Line 22"/>
                <p:cNvSpPr>
                  <a:spLocks noChangeShapeType="1"/>
                </p:cNvSpPr>
                <p:nvPr/>
              </p:nvSpPr>
              <p:spPr bwMode="auto">
                <a:xfrm>
                  <a:off x="4819" y="1632"/>
                  <a:ext cx="0" cy="308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59415" name="Line 23"/>
            <p:cNvSpPr>
              <a:spLocks noChangeShapeType="1"/>
            </p:cNvSpPr>
            <p:nvPr/>
          </p:nvSpPr>
          <p:spPr bwMode="auto">
            <a:xfrm>
              <a:off x="3723" y="1306"/>
              <a:ext cx="0" cy="2603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9706" name="Group 24"/>
            <p:cNvGrpSpPr>
              <a:grpSpLocks/>
            </p:cNvGrpSpPr>
            <p:nvPr/>
          </p:nvGrpSpPr>
          <p:grpSpPr bwMode="auto">
            <a:xfrm>
              <a:off x="173" y="3441"/>
              <a:ext cx="2255" cy="711"/>
              <a:chOff x="173" y="3441"/>
              <a:chExt cx="2255" cy="711"/>
            </a:xfrm>
          </p:grpSpPr>
          <p:sp>
            <p:nvSpPr>
              <p:cNvPr id="59417" name="Rectangle 25"/>
              <p:cNvSpPr>
                <a:spLocks noChangeArrowheads="1"/>
              </p:cNvSpPr>
              <p:nvPr/>
            </p:nvSpPr>
            <p:spPr bwMode="auto">
              <a:xfrm>
                <a:off x="173" y="3441"/>
                <a:ext cx="2188" cy="7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418" name="Text Box 26"/>
              <p:cNvSpPr txBox="1">
                <a:spLocks noChangeArrowheads="1"/>
              </p:cNvSpPr>
              <p:nvPr/>
            </p:nvSpPr>
            <p:spPr bwMode="auto">
              <a:xfrm>
                <a:off x="190" y="3485"/>
                <a:ext cx="1115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Year born after creation</a:t>
                </a:r>
              </a:p>
            </p:txBody>
          </p:sp>
          <p:sp>
            <p:nvSpPr>
              <p:cNvPr id="59419" name="Text Box 27"/>
              <p:cNvSpPr txBox="1">
                <a:spLocks noChangeArrowheads="1"/>
              </p:cNvSpPr>
              <p:nvPr/>
            </p:nvSpPr>
            <p:spPr bwMode="auto">
              <a:xfrm>
                <a:off x="1343" y="3482"/>
                <a:ext cx="1085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Year died after creation</a:t>
                </a:r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308" y="4003"/>
                <a:ext cx="153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421" name="Line 29"/>
              <p:cNvSpPr>
                <a:spLocks noChangeShapeType="1"/>
              </p:cNvSpPr>
              <p:nvPr/>
            </p:nvSpPr>
            <p:spPr bwMode="auto">
              <a:xfrm>
                <a:off x="1853" y="3898"/>
                <a:ext cx="0" cy="2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9707" name="Group 30"/>
            <p:cNvGrpSpPr>
              <a:grpSpLocks/>
            </p:cNvGrpSpPr>
            <p:nvPr/>
          </p:nvGrpSpPr>
          <p:grpSpPr bwMode="auto">
            <a:xfrm>
              <a:off x="204" y="1500"/>
              <a:ext cx="2378" cy="410"/>
              <a:chOff x="204" y="1910"/>
              <a:chExt cx="2378" cy="410"/>
            </a:xfrm>
          </p:grpSpPr>
          <p:grpSp>
            <p:nvGrpSpPr>
              <p:cNvPr id="29737" name="Group 31"/>
              <p:cNvGrpSpPr>
                <a:grpSpLocks/>
              </p:cNvGrpSpPr>
              <p:nvPr/>
            </p:nvGrpSpPr>
            <p:grpSpPr bwMode="auto">
              <a:xfrm>
                <a:off x="204" y="2032"/>
                <a:ext cx="2176" cy="288"/>
                <a:chOff x="204" y="2012"/>
                <a:chExt cx="2176" cy="288"/>
              </a:xfrm>
            </p:grpSpPr>
            <p:sp>
              <p:nvSpPr>
                <p:cNvPr id="59424" name="Line 32"/>
                <p:cNvSpPr>
                  <a:spLocks noChangeShapeType="1"/>
                </p:cNvSpPr>
                <p:nvPr/>
              </p:nvSpPr>
              <p:spPr bwMode="auto">
                <a:xfrm>
                  <a:off x="832" y="2160"/>
                  <a:ext cx="1536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2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04" y="2012"/>
                  <a:ext cx="80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latin typeface="Times New Roman" charset="0"/>
                      <a:cs typeface="+mn-cs"/>
                    </a:rPr>
                    <a:t>Adam</a:t>
                  </a:r>
                </a:p>
              </p:txBody>
            </p:sp>
            <p:sp>
              <p:nvSpPr>
                <p:cNvPr id="59426" name="Line 34"/>
                <p:cNvSpPr>
                  <a:spLocks noChangeShapeType="1"/>
                </p:cNvSpPr>
                <p:nvPr/>
              </p:nvSpPr>
              <p:spPr bwMode="auto">
                <a:xfrm>
                  <a:off x="2380" y="2045"/>
                  <a:ext cx="0" cy="23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59427" name="Text Box 35"/>
              <p:cNvSpPr txBox="1">
                <a:spLocks noChangeArrowheads="1"/>
              </p:cNvSpPr>
              <p:nvPr/>
            </p:nvSpPr>
            <p:spPr bwMode="auto">
              <a:xfrm>
                <a:off x="2016" y="1910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400" b="1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930</a:t>
                </a:r>
              </a:p>
            </p:txBody>
          </p:sp>
        </p:grpSp>
        <p:grpSp>
          <p:nvGrpSpPr>
            <p:cNvPr id="29708" name="Group 36"/>
            <p:cNvGrpSpPr>
              <a:grpSpLocks/>
            </p:cNvGrpSpPr>
            <p:nvPr/>
          </p:nvGrpSpPr>
          <p:grpSpPr bwMode="auto">
            <a:xfrm>
              <a:off x="1260" y="1933"/>
              <a:ext cx="2739" cy="427"/>
              <a:chOff x="1260" y="2293"/>
              <a:chExt cx="2739" cy="427"/>
            </a:xfrm>
          </p:grpSpPr>
          <p:grpSp>
            <p:nvGrpSpPr>
              <p:cNvPr id="29731" name="Group 37"/>
              <p:cNvGrpSpPr>
                <a:grpSpLocks/>
              </p:cNvGrpSpPr>
              <p:nvPr/>
            </p:nvGrpSpPr>
            <p:grpSpPr bwMode="auto">
              <a:xfrm>
                <a:off x="1260" y="2432"/>
                <a:ext cx="2339" cy="288"/>
                <a:chOff x="1260" y="2312"/>
                <a:chExt cx="2339" cy="288"/>
              </a:xfrm>
            </p:grpSpPr>
            <p:sp>
              <p:nvSpPr>
                <p:cNvPr id="59430" name="Line 38"/>
                <p:cNvSpPr>
                  <a:spLocks noChangeShapeType="1"/>
                </p:cNvSpPr>
                <p:nvPr/>
              </p:nvSpPr>
              <p:spPr bwMode="auto">
                <a:xfrm>
                  <a:off x="2062" y="2461"/>
                  <a:ext cx="1536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3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260" y="2312"/>
                  <a:ext cx="85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latin typeface="Times New Roman" charset="0"/>
                      <a:cs typeface="+mn-cs"/>
                    </a:rPr>
                    <a:t>Lamech</a:t>
                  </a:r>
                </a:p>
              </p:txBody>
            </p:sp>
            <p:sp>
              <p:nvSpPr>
                <p:cNvPr id="59432" name="Line 40"/>
                <p:cNvSpPr>
                  <a:spLocks noChangeShapeType="1"/>
                </p:cNvSpPr>
                <p:nvPr/>
              </p:nvSpPr>
              <p:spPr bwMode="auto">
                <a:xfrm>
                  <a:off x="3599" y="2361"/>
                  <a:ext cx="0" cy="23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59433" name="Text Box 41"/>
              <p:cNvSpPr txBox="1">
                <a:spLocks noChangeArrowheads="1"/>
              </p:cNvSpPr>
              <p:nvPr/>
            </p:nvSpPr>
            <p:spPr bwMode="auto">
              <a:xfrm>
                <a:off x="1883" y="2299"/>
                <a:ext cx="6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400" b="1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874</a:t>
                </a:r>
              </a:p>
            </p:txBody>
          </p:sp>
          <p:sp>
            <p:nvSpPr>
              <p:cNvPr id="59434" name="Text Box 42"/>
              <p:cNvSpPr txBox="1">
                <a:spLocks noChangeArrowheads="1"/>
              </p:cNvSpPr>
              <p:nvPr/>
            </p:nvSpPr>
            <p:spPr bwMode="auto">
              <a:xfrm>
                <a:off x="3155" y="2293"/>
                <a:ext cx="8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400" b="1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1651</a:t>
                </a:r>
              </a:p>
            </p:txBody>
          </p:sp>
        </p:grpSp>
        <p:grpSp>
          <p:nvGrpSpPr>
            <p:cNvPr id="29709" name="Group 43"/>
            <p:cNvGrpSpPr>
              <a:grpSpLocks/>
            </p:cNvGrpSpPr>
            <p:nvPr/>
          </p:nvGrpSpPr>
          <p:grpSpPr bwMode="auto">
            <a:xfrm>
              <a:off x="2222" y="2446"/>
              <a:ext cx="2288" cy="439"/>
              <a:chOff x="2222" y="2676"/>
              <a:chExt cx="2288" cy="439"/>
            </a:xfrm>
          </p:grpSpPr>
          <p:grpSp>
            <p:nvGrpSpPr>
              <p:cNvPr id="29725" name="Group 44"/>
              <p:cNvGrpSpPr>
                <a:grpSpLocks/>
              </p:cNvGrpSpPr>
              <p:nvPr/>
            </p:nvGrpSpPr>
            <p:grpSpPr bwMode="auto">
              <a:xfrm>
                <a:off x="2222" y="2827"/>
                <a:ext cx="2126" cy="288"/>
                <a:chOff x="2222" y="2677"/>
                <a:chExt cx="2126" cy="288"/>
              </a:xfrm>
            </p:grpSpPr>
            <p:sp>
              <p:nvSpPr>
                <p:cNvPr id="59437" name="Line 45"/>
                <p:cNvSpPr>
                  <a:spLocks noChangeShapeType="1"/>
                </p:cNvSpPr>
                <p:nvPr/>
              </p:nvSpPr>
              <p:spPr bwMode="auto">
                <a:xfrm>
                  <a:off x="2792" y="2821"/>
                  <a:ext cx="1536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/>
              </p:nvSpPr>
              <p:spPr bwMode="auto">
                <a:xfrm>
                  <a:off x="4348" y="2716"/>
                  <a:ext cx="0" cy="23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3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222" y="2677"/>
                  <a:ext cx="5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latin typeface="Times New Roman" charset="0"/>
                      <a:cs typeface="+mn-cs"/>
                    </a:rPr>
                    <a:t>Noah</a:t>
                  </a:r>
                </a:p>
              </p:txBody>
            </p:sp>
          </p:grpSp>
          <p:sp>
            <p:nvSpPr>
              <p:cNvPr id="59440" name="Text Box 48"/>
              <p:cNvSpPr txBox="1">
                <a:spLocks noChangeArrowheads="1"/>
              </p:cNvSpPr>
              <p:nvPr/>
            </p:nvSpPr>
            <p:spPr bwMode="auto">
              <a:xfrm>
                <a:off x="2582" y="2676"/>
                <a:ext cx="5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400" b="1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1056</a:t>
                </a:r>
              </a:p>
            </p:txBody>
          </p:sp>
          <p:sp>
            <p:nvSpPr>
              <p:cNvPr id="59441" name="Text Box 49"/>
              <p:cNvSpPr txBox="1">
                <a:spLocks noChangeArrowheads="1"/>
              </p:cNvSpPr>
              <p:nvPr/>
            </p:nvSpPr>
            <p:spPr bwMode="auto">
              <a:xfrm>
                <a:off x="3896" y="2677"/>
                <a:ext cx="6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400" b="1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2006</a:t>
                </a:r>
              </a:p>
            </p:txBody>
          </p:sp>
        </p:grpSp>
        <p:grpSp>
          <p:nvGrpSpPr>
            <p:cNvPr id="29710" name="Group 50"/>
            <p:cNvGrpSpPr>
              <a:grpSpLocks/>
            </p:cNvGrpSpPr>
            <p:nvPr/>
          </p:nvGrpSpPr>
          <p:grpSpPr bwMode="auto">
            <a:xfrm>
              <a:off x="3543" y="2911"/>
              <a:ext cx="1578" cy="430"/>
              <a:chOff x="3453" y="3061"/>
              <a:chExt cx="1578" cy="430"/>
            </a:xfrm>
          </p:grpSpPr>
          <p:grpSp>
            <p:nvGrpSpPr>
              <p:cNvPr id="29719" name="Group 51"/>
              <p:cNvGrpSpPr>
                <a:grpSpLocks/>
              </p:cNvGrpSpPr>
              <p:nvPr/>
            </p:nvGrpSpPr>
            <p:grpSpPr bwMode="auto">
              <a:xfrm>
                <a:off x="3453" y="3203"/>
                <a:ext cx="1237" cy="288"/>
                <a:chOff x="3283" y="3023"/>
                <a:chExt cx="1237" cy="288"/>
              </a:xfrm>
            </p:grpSpPr>
            <p:sp>
              <p:nvSpPr>
                <p:cNvPr id="59444" name="Line 52"/>
                <p:cNvSpPr>
                  <a:spLocks noChangeShapeType="1"/>
                </p:cNvSpPr>
                <p:nvPr/>
              </p:nvSpPr>
              <p:spPr bwMode="auto">
                <a:xfrm>
                  <a:off x="3925" y="3167"/>
                  <a:ext cx="58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45" name="Line 53"/>
                <p:cNvSpPr>
                  <a:spLocks noChangeShapeType="1"/>
                </p:cNvSpPr>
                <p:nvPr/>
              </p:nvSpPr>
              <p:spPr bwMode="auto">
                <a:xfrm>
                  <a:off x="4520" y="3061"/>
                  <a:ext cx="0" cy="23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4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283" y="3023"/>
                  <a:ext cx="75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latin typeface="Times New Roman" charset="0"/>
                      <a:cs typeface="+mn-cs"/>
                    </a:rPr>
                    <a:t>Terah</a:t>
                  </a:r>
                </a:p>
              </p:txBody>
            </p:sp>
          </p:grpSp>
          <p:sp>
            <p:nvSpPr>
              <p:cNvPr id="59447" name="Text Box 55"/>
              <p:cNvSpPr txBox="1">
                <a:spLocks noChangeArrowheads="1"/>
              </p:cNvSpPr>
              <p:nvPr/>
            </p:nvSpPr>
            <p:spPr bwMode="auto">
              <a:xfrm>
                <a:off x="3869" y="3061"/>
                <a:ext cx="5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400" b="1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1879</a:t>
                </a:r>
              </a:p>
            </p:txBody>
          </p:sp>
          <p:sp>
            <p:nvSpPr>
              <p:cNvPr id="59448" name="Text Box 56"/>
              <p:cNvSpPr txBox="1">
                <a:spLocks noChangeArrowheads="1"/>
              </p:cNvSpPr>
              <p:nvPr/>
            </p:nvSpPr>
            <p:spPr bwMode="auto">
              <a:xfrm>
                <a:off x="4340" y="3061"/>
                <a:ext cx="6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400" b="1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2084</a:t>
                </a:r>
              </a:p>
            </p:txBody>
          </p:sp>
        </p:grpSp>
        <p:grpSp>
          <p:nvGrpSpPr>
            <p:cNvPr id="29711" name="Group 57"/>
            <p:cNvGrpSpPr>
              <a:grpSpLocks/>
            </p:cNvGrpSpPr>
            <p:nvPr/>
          </p:nvGrpSpPr>
          <p:grpSpPr bwMode="auto">
            <a:xfrm>
              <a:off x="3728" y="3366"/>
              <a:ext cx="1870" cy="429"/>
              <a:chOff x="3728" y="3496"/>
              <a:chExt cx="1870" cy="429"/>
            </a:xfrm>
          </p:grpSpPr>
          <p:grpSp>
            <p:nvGrpSpPr>
              <p:cNvPr id="29713" name="Group 58"/>
              <p:cNvGrpSpPr>
                <a:grpSpLocks/>
              </p:cNvGrpSpPr>
              <p:nvPr/>
            </p:nvGrpSpPr>
            <p:grpSpPr bwMode="auto">
              <a:xfrm>
                <a:off x="3728" y="3637"/>
                <a:ext cx="1526" cy="288"/>
                <a:chOff x="3571" y="3281"/>
                <a:chExt cx="1526" cy="288"/>
              </a:xfrm>
            </p:grpSpPr>
            <p:sp>
              <p:nvSpPr>
                <p:cNvPr id="59451" name="Line 59"/>
                <p:cNvSpPr>
                  <a:spLocks noChangeShapeType="1"/>
                </p:cNvSpPr>
                <p:nvPr/>
              </p:nvSpPr>
              <p:spPr bwMode="auto">
                <a:xfrm>
                  <a:off x="4501" y="3426"/>
                  <a:ext cx="58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52" name="Line 60"/>
                <p:cNvSpPr>
                  <a:spLocks noChangeShapeType="1"/>
                </p:cNvSpPr>
                <p:nvPr/>
              </p:nvSpPr>
              <p:spPr bwMode="auto">
                <a:xfrm>
                  <a:off x="5097" y="3320"/>
                  <a:ext cx="0" cy="23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5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571" y="3281"/>
                  <a:ext cx="10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latin typeface="Times New Roman" charset="0"/>
                      <a:cs typeface="+mn-cs"/>
                    </a:rPr>
                    <a:t>Abraham</a:t>
                  </a:r>
                </a:p>
              </p:txBody>
            </p:sp>
          </p:grpSp>
          <p:sp>
            <p:nvSpPr>
              <p:cNvPr id="59454" name="Text Box 62"/>
              <p:cNvSpPr txBox="1">
                <a:spLocks noChangeArrowheads="1"/>
              </p:cNvSpPr>
              <p:nvPr/>
            </p:nvSpPr>
            <p:spPr bwMode="auto">
              <a:xfrm>
                <a:off x="4406" y="3503"/>
                <a:ext cx="60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400" b="1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2009</a:t>
                </a:r>
              </a:p>
            </p:txBody>
          </p:sp>
          <p:sp>
            <p:nvSpPr>
              <p:cNvPr id="59455" name="Text Box 63"/>
              <p:cNvSpPr txBox="1">
                <a:spLocks noChangeArrowheads="1"/>
              </p:cNvSpPr>
              <p:nvPr/>
            </p:nvSpPr>
            <p:spPr bwMode="auto">
              <a:xfrm>
                <a:off x="4897" y="3496"/>
                <a:ext cx="7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400" b="1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2184</a:t>
                </a:r>
              </a:p>
            </p:txBody>
          </p:sp>
        </p:grpSp>
        <p:sp>
          <p:nvSpPr>
            <p:cNvPr id="59456" name="Text Box 64"/>
            <p:cNvSpPr txBox="1">
              <a:spLocks noChangeArrowheads="1"/>
            </p:cNvSpPr>
            <p:nvPr/>
          </p:nvSpPr>
          <p:spPr bwMode="auto">
            <a:xfrm>
              <a:off x="3101" y="3907"/>
              <a:ext cx="1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Flood (1656)</a:t>
              </a:r>
            </a:p>
          </p:txBody>
        </p:sp>
      </p:grpSp>
      <p:sp>
        <p:nvSpPr>
          <p:cNvPr id="59458" name="Rectangle 66"/>
          <p:cNvSpPr>
            <a:spLocks noGrp="1" noChangeArrowheads="1"/>
          </p:cNvSpPr>
          <p:nvPr>
            <p:ph type="title"/>
          </p:nvPr>
        </p:nvSpPr>
        <p:spPr>
          <a:xfrm>
            <a:off x="209550" y="0"/>
            <a:ext cx="8716963" cy="96837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Genealogical 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Creation Days</a:t>
            </a:r>
          </a:p>
        </p:txBody>
      </p:sp>
      <p:sp>
        <p:nvSpPr>
          <p:cNvPr id="60418" name="Rectangle 1026"/>
          <p:cNvSpPr>
            <a:spLocks noGrp="1" noChangeArrowheads="1"/>
          </p:cNvSpPr>
          <p:nvPr>
            <p:ph type="body" idx="4294967295"/>
          </p:nvPr>
        </p:nvSpPr>
        <p:spPr>
          <a:xfrm>
            <a:off x="227013" y="2427288"/>
            <a:ext cx="8553450" cy="406717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Probably so far as I know, there is no professor of Hebrew or Old Testament at any world-class university who dares not believe that the writer(s) of Gen. 1-11 intended to convey to their readers the ideas that creation took place in a series of six days which are the same as the days of 24 hours we now experience…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</p:txBody>
      </p:sp>
      <p:sp>
        <p:nvSpPr>
          <p:cNvPr id="60419" name="Text Box 1027"/>
          <p:cNvSpPr txBox="1">
            <a:spLocks noChangeArrowheads="1"/>
          </p:cNvSpPr>
          <p:nvPr/>
        </p:nvSpPr>
        <p:spPr bwMode="auto">
          <a:xfrm>
            <a:off x="427038" y="1362075"/>
            <a:ext cx="825023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kumimoji="1" lang="en-US">
                <a:cs typeface="+mn-cs"/>
              </a:rPr>
              <a:t>Professor James Barr,  Professor of Hebrew at the University of Oxford.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18" grpId="0" build="p" autoUpdateAnimBg="0"/>
      <p:bldP spid="6041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Creation Days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1163" y="2862263"/>
            <a:ext cx="8229600" cy="15621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There is nothing in the Bible to obviate the idea that the days in Genesis were 24 hour type days.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25463" y="1443038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75000"/>
              <a:buFont typeface="Wingdings" charset="0"/>
              <a:buNone/>
              <a:defRPr/>
            </a:pPr>
            <a:r>
              <a:rPr lang="en-US">
                <a:cs typeface="+mn-cs"/>
              </a:rPr>
              <a:t>Dr. Robert Cole (Ph.D. Semitic Languages),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A PhD looks at the Genesis Days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2" grpId="0" build="p" autoUpdateAnimBg="0"/>
      <p:bldP spid="6144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Creation Days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9088" y="2517775"/>
            <a:ext cx="8534400" cy="38100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z="3600">
                <a:cs typeface="Times New Roman" charset="0"/>
              </a:rPr>
              <a:t>“</a:t>
            </a:r>
            <a:r>
              <a:rPr lang="en-US" sz="3600">
                <a:cs typeface="Times New Roman" charset="0"/>
              </a:rPr>
              <a:t>In the hundreds of other cases in the Old Testament where </a:t>
            </a:r>
            <a:r>
              <a:rPr lang="en-US" sz="3600" i="1">
                <a:cs typeface="Times New Roman" charset="0"/>
              </a:rPr>
              <a:t>yom</a:t>
            </a:r>
            <a:r>
              <a:rPr lang="en-US" sz="3600">
                <a:cs typeface="Times New Roman" charset="0"/>
              </a:rPr>
              <a:t> stands in conjunction with an ordinal number (first, second, third, etc.), e.g. Exodus 12:15; 24:16; Leviticus 12:3, it never means anything other than a normal, literal day.</a:t>
            </a:r>
            <a:r>
              <a:rPr lang="ja-JP" altLang="en-US" sz="3600">
                <a:cs typeface="Times New Roman" charset="0"/>
              </a:rPr>
              <a:t>”</a:t>
            </a:r>
            <a:endParaRPr lang="en-US" sz="3600">
              <a:cs typeface="Times New Roman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28650" y="1371600"/>
            <a:ext cx="7943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CC66"/>
              </a:buClr>
              <a:buSzPct val="75000"/>
              <a:buFont typeface="Wingdings" charset="0"/>
              <a:buNone/>
              <a:defRPr/>
            </a:pPr>
            <a:r>
              <a:rPr lang="en-US">
                <a:cs typeface="Times New Roman" charset="0"/>
              </a:rPr>
              <a:t>Robert L. Reymond, Ph.D., </a:t>
            </a:r>
            <a:r>
              <a:rPr lang="en-US" i="1">
                <a:cs typeface="Times New Roman" charset="0"/>
              </a:rPr>
              <a:t>A New Systematic Theology of the Christian Faith</a:t>
            </a:r>
            <a:r>
              <a:rPr lang="en-US">
                <a:cs typeface="Times New Roman" charset="0"/>
              </a:rPr>
              <a:t>, 1998, p. 393.</a:t>
            </a: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66" grpId="0" build="p" autoUpdateAnimBg="0"/>
      <p:bldP spid="6246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Creation Days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3260725"/>
            <a:ext cx="8461375" cy="29368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The more modest claim, that </a:t>
            </a:r>
            <a:r>
              <a:rPr lang="en-US" sz="3600" i="1">
                <a:cs typeface="+mn-cs"/>
              </a:rPr>
              <a:t>yom</a:t>
            </a:r>
            <a:r>
              <a:rPr lang="en-US" sz="3600">
                <a:cs typeface="+mn-cs"/>
              </a:rPr>
              <a:t> means a twenty-four-hour day when used with </a:t>
            </a:r>
            <a:r>
              <a:rPr lang="en-US" sz="3600" i="1">
                <a:cs typeface="+mn-cs"/>
              </a:rPr>
              <a:t>ordinal</a:t>
            </a:r>
            <a:r>
              <a:rPr lang="en-US" sz="3600">
                <a:cs typeface="+mn-cs"/>
              </a:rPr>
              <a:t> numbers (1st, 2nd, 3rd, etc.), has the advantage that no clear counter-example can be cited with </a:t>
            </a:r>
            <a:r>
              <a:rPr lang="en-US" sz="3600" i="1">
                <a:cs typeface="+mn-cs"/>
              </a:rPr>
              <a:t>yom</a:t>
            </a:r>
            <a:r>
              <a:rPr lang="en-US" sz="3600">
                <a:cs typeface="+mn-cs"/>
              </a:rPr>
              <a:t> meaning a long period of time.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287338" y="1268413"/>
            <a:ext cx="86725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Newman (Ph.D. Astrophysics, Th.M. Westiminster Theological Seminary) and Eckelmann (B.S.E.E., M.Div.), </a:t>
            </a:r>
            <a:r>
              <a:rPr lang="en-US" i="1">
                <a:cs typeface="+mn-cs"/>
              </a:rPr>
              <a:t>Genesis One and the Origin of the Earth</a:t>
            </a:r>
            <a:r>
              <a:rPr lang="en-US">
                <a:cs typeface="+mn-cs"/>
              </a:rPr>
              <a:t>, pp. 61-62.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  <p:bldP spid="2365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Creation Model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2687638"/>
            <a:ext cx="8229600" cy="255111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Sin was the cause of death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God destroyed the world by a worldwide flood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Man was created in the image of God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58938" y="5576888"/>
            <a:ext cx="5772150" cy="730250"/>
          </a:xfrm>
          <a:prstGeom prst="rect">
            <a:avLst/>
          </a:prstGeom>
          <a:solidFill>
            <a:srgbClr val="0000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>
                <a:solidFill>
                  <a:srgbClr val="FFFFFF"/>
                </a:solidFill>
                <a:cs typeface="+mn-cs"/>
              </a:rPr>
              <a:t>God created ALL things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71475" y="1508125"/>
            <a:ext cx="8424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77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Char char="u"/>
              <a:defRPr/>
            </a:pPr>
            <a:r>
              <a:rPr kumimoji="1" lang="en-US" sz="3200">
                <a:latin typeface="Arial" charset="0"/>
                <a:cs typeface="+mn-cs"/>
              </a:rPr>
              <a:t>God created the universe and everything in it in 6 days</a:t>
            </a: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2" grpId="0" build="p" autoUpdateAnimBg="0"/>
      <p:bldP spid="5124" grpId="0" animBg="1" autoUpdateAnimBg="0"/>
      <p:bldP spid="512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Creation Days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2727325"/>
            <a:ext cx="8243888" cy="34258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z="3600">
                <a:cs typeface="Times New Roman" charset="0"/>
              </a:rPr>
              <a:t>“</a:t>
            </a:r>
            <a:r>
              <a:rPr lang="en-US" sz="3600">
                <a:cs typeface="Times New Roman" charset="0"/>
              </a:rPr>
              <a:t>To summarize, liberal scholars of both 19</a:t>
            </a:r>
            <a:r>
              <a:rPr lang="en-US" sz="3600" baseline="30000">
                <a:cs typeface="Times New Roman" charset="0"/>
              </a:rPr>
              <a:t>th</a:t>
            </a:r>
            <a:r>
              <a:rPr lang="en-US" sz="3600">
                <a:cs typeface="Times New Roman" charset="0"/>
              </a:rPr>
              <a:t> and 20</a:t>
            </a:r>
            <a:r>
              <a:rPr lang="en-US" sz="3600" baseline="30000">
                <a:cs typeface="Times New Roman" charset="0"/>
              </a:rPr>
              <a:t>th</a:t>
            </a:r>
            <a:r>
              <a:rPr lang="en-US" sz="3600">
                <a:cs typeface="Times New Roman" charset="0"/>
              </a:rPr>
              <a:t> centuries admit that the text of Genesis is clearly meant to be taken in a literal, historical sense, although they deny its claims to speak accurately to our space/time cosmos.</a:t>
            </a:r>
            <a:r>
              <a:rPr lang="ja-JP" altLang="en-US" sz="3600">
                <a:cs typeface="Times New Roman" charset="0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00063" y="1333500"/>
            <a:ext cx="8172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Times New Roman" charset="0"/>
              </a:rPr>
              <a:t>Douglas F. Kelly (Professor of Systematic Theology) , </a:t>
            </a:r>
            <a:r>
              <a:rPr lang="en-US" i="1">
                <a:cs typeface="Times New Roman" charset="0"/>
              </a:rPr>
              <a:t>Creation and Change</a:t>
            </a:r>
            <a:r>
              <a:rPr lang="en-US">
                <a:cs typeface="Times New Roman" charset="0"/>
              </a:rPr>
              <a:t>, 1997, p. 51.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38" grpId="0" build="p" autoUpdateAnimBg="0"/>
      <p:bldP spid="6554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475" y="2246313"/>
            <a:ext cx="8226425" cy="3854450"/>
          </a:xfrm>
        </p:spPr>
        <p:txBody>
          <a:bodyPr/>
          <a:lstStyle/>
          <a:p>
            <a:pPr eaLnBrk="1" hangingPunct="1">
              <a:tabLst>
                <a:tab pos="2801938" algn="l"/>
                <a:tab pos="5834063" algn="l"/>
              </a:tabLst>
              <a:defRPr/>
            </a:pPr>
            <a:r>
              <a:rPr lang="en-US">
                <a:cs typeface="+mn-cs"/>
              </a:rPr>
              <a:t>Bible: consistent message</a:t>
            </a:r>
          </a:p>
          <a:p>
            <a:pPr lvl="1" eaLnBrk="1" hangingPunct="1">
              <a:buFont typeface="Wingdings" charset="0"/>
              <a:buNone/>
              <a:tabLst>
                <a:tab pos="2801938" algn="l"/>
                <a:tab pos="5834063" algn="l"/>
              </a:tabLst>
              <a:defRPr/>
            </a:pPr>
            <a:r>
              <a:rPr lang="en-US"/>
              <a:t>Gen 2:7	Isa 57:16	1 Cor 8:6</a:t>
            </a:r>
          </a:p>
          <a:p>
            <a:pPr lvl="1" eaLnBrk="1" hangingPunct="1">
              <a:buFont typeface="Wingdings" charset="0"/>
              <a:buNone/>
              <a:tabLst>
                <a:tab pos="2801938" algn="l"/>
                <a:tab pos="5834063" algn="l"/>
              </a:tabLst>
              <a:defRPr/>
            </a:pPr>
            <a:r>
              <a:rPr lang="en-US"/>
              <a:t>Gen 5:2	Matt 19:4 	Eph 3:9</a:t>
            </a:r>
          </a:p>
          <a:p>
            <a:pPr lvl="1" eaLnBrk="1" hangingPunct="1">
              <a:buFont typeface="Wingdings" charset="0"/>
              <a:buNone/>
              <a:tabLst>
                <a:tab pos="2801938" algn="l"/>
                <a:tab pos="5834063" algn="l"/>
              </a:tabLst>
              <a:defRPr/>
            </a:pPr>
            <a:r>
              <a:rPr lang="en-US"/>
              <a:t>Deut 4:32	Mark 10:6 	Col 1:16-17</a:t>
            </a:r>
          </a:p>
          <a:p>
            <a:pPr lvl="1" eaLnBrk="1" hangingPunct="1">
              <a:buFont typeface="Wingdings" charset="0"/>
              <a:buNone/>
              <a:tabLst>
                <a:tab pos="2801938" algn="l"/>
                <a:tab pos="5834063" algn="l"/>
              </a:tabLst>
              <a:defRPr/>
            </a:pPr>
            <a:r>
              <a:rPr lang="en-US"/>
              <a:t>Neh 9:6	John 1: 1-3 	Heb 11:3</a:t>
            </a:r>
          </a:p>
          <a:p>
            <a:pPr lvl="1" eaLnBrk="1" hangingPunct="1">
              <a:buFont typeface="Wingdings" charset="0"/>
              <a:buNone/>
              <a:tabLst>
                <a:tab pos="2801938" algn="l"/>
                <a:tab pos="5834063" algn="l"/>
              </a:tabLst>
              <a:defRPr/>
            </a:pPr>
            <a:r>
              <a:rPr lang="en-US"/>
              <a:t>Ps 89:47	Acts 4:24 	2 Pet 1:3</a:t>
            </a:r>
          </a:p>
          <a:p>
            <a:pPr lvl="1" eaLnBrk="1" hangingPunct="1">
              <a:buFont typeface="Wingdings" charset="0"/>
              <a:buNone/>
              <a:tabLst>
                <a:tab pos="2801938" algn="l"/>
                <a:tab pos="5834063" algn="l"/>
              </a:tabLst>
              <a:defRPr/>
            </a:pPr>
            <a:r>
              <a:rPr lang="en-US"/>
              <a:t>Isa 45:12	Romans 1:19-20	Rev 4:11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371475" y="1516063"/>
            <a:ext cx="7878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858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Char char="u"/>
              <a:defRPr/>
            </a:pPr>
            <a:r>
              <a:rPr kumimoji="1" lang="en-US" sz="3200">
                <a:solidFill>
                  <a:srgbClr val="000000"/>
                </a:solidFill>
                <a:latin typeface="Arial" charset="0"/>
                <a:cs typeface="+mn-cs"/>
              </a:rPr>
              <a:t>Evolution: chance accident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Origin of Life</a:t>
            </a:r>
          </a:p>
        </p:txBody>
      </p:sp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57150" y="85725"/>
            <a:ext cx="827088" cy="1046163"/>
            <a:chOff x="36" y="54"/>
            <a:chExt cx="521" cy="659"/>
          </a:xfrm>
        </p:grpSpPr>
        <p:sp>
          <p:nvSpPr>
            <p:cNvPr id="244742" name="Oval 6"/>
            <p:cNvSpPr>
              <a:spLocks noChangeArrowheads="1"/>
            </p:cNvSpPr>
            <p:nvPr/>
          </p:nvSpPr>
          <p:spPr bwMode="auto">
            <a:xfrm>
              <a:off x="36" y="54"/>
              <a:ext cx="521" cy="659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>
              <a:outerShdw blurRad="63500" dist="53882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84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63" y="130"/>
              <a:ext cx="258" cy="4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66"/>
                  </a:solidFill>
                  <a:effectLst>
                    <a:prstShdw prst="shdw17" dist="17961" dir="2700000">
                      <a:srgbClr val="00003D">
                        <a:alpha val="74997"/>
                      </a:srgbClr>
                    </a:prstShdw>
                  </a:effectLst>
                  <a:latin typeface="Arial"/>
                  <a:ea typeface="Arial"/>
                  <a:cs typeface="Arial"/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4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4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4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4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4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build="p" autoUpdateAnimBg="0"/>
      <p:bldP spid="24473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What Did Jesus Say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435100"/>
            <a:ext cx="8185150" cy="3619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Jesus believed Moses: John 5:46-47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Jesus confirmed Abel: Matt 23:35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Jesus confirmed the Flood: Matt 24:37-39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…from the beginning… Mark 10:6 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Jesus is the Creator</a:t>
            </a:r>
          </a:p>
          <a:p>
            <a:pPr lvl="1" eaLnBrk="1" hangingPunct="1">
              <a:defRPr/>
            </a:pPr>
            <a:r>
              <a:rPr lang="en-US"/>
              <a:t>John 1:1-3,  Col 1:16,  Heb 1:1-3,  Eph 3:9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38163" y="5284788"/>
            <a:ext cx="8031162" cy="669925"/>
          </a:xfrm>
          <a:prstGeom prst="rect">
            <a:avLst/>
          </a:prstGeom>
          <a:solidFill>
            <a:srgbClr val="0000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FFFFFF"/>
                </a:solidFill>
                <a:cs typeface="+mn-cs"/>
              </a:rPr>
              <a:t>Why do we believe the Resurrection?</a:t>
            </a: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7150" y="85725"/>
            <a:ext cx="827088" cy="10461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blurRad="63500" dist="53882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69" name="WordArt 8"/>
          <p:cNvSpPr>
            <a:spLocks noChangeArrowheads="1" noChangeShapeType="1" noTextEdit="1"/>
          </p:cNvSpPr>
          <p:nvPr/>
        </p:nvSpPr>
        <p:spPr bwMode="auto">
          <a:xfrm>
            <a:off x="258763" y="206375"/>
            <a:ext cx="409575" cy="752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"/>
                <a:ea typeface="Arial"/>
                <a:cs typeface="Arial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  <p:bldP spid="67586" grpId="0" build="p" autoUpdateAnimBg="0"/>
      <p:bldP spid="6758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1423988" y="522288"/>
            <a:ext cx="6270625" cy="58499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1" name="WordArt 6"/>
          <p:cNvSpPr>
            <a:spLocks noChangeArrowheads="1" noChangeShapeType="1" noTextEdit="1"/>
          </p:cNvSpPr>
          <p:nvPr/>
        </p:nvSpPr>
        <p:spPr bwMode="auto">
          <a:xfrm>
            <a:off x="2120900" y="820738"/>
            <a:ext cx="5033963" cy="2786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Part 2</a:t>
            </a:r>
          </a:p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Science and </a:t>
            </a:r>
          </a:p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Why It Matters</a:t>
            </a:r>
          </a:p>
        </p:txBody>
      </p:sp>
      <p:pic>
        <p:nvPicPr>
          <p:cNvPr id="37892" name="Picture 7" descr="microscope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613" y="4351338"/>
            <a:ext cx="1674812" cy="162401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8" descr="spiralgalax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0013" y="4351338"/>
            <a:ext cx="2187575" cy="164147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9" descr="DNAhelix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300" y="4351338"/>
            <a:ext cx="695325" cy="1633537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>
                <a:cs typeface="+mj-cs"/>
              </a:rPr>
              <a:t>Evolution, Science, and the Bible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552700" y="1914525"/>
            <a:ext cx="6305550" cy="4548188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189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8915" name="Group 6"/>
          <p:cNvGrpSpPr>
            <a:grpSpLocks/>
          </p:cNvGrpSpPr>
          <p:nvPr/>
        </p:nvGrpSpPr>
        <p:grpSpPr bwMode="auto">
          <a:xfrm>
            <a:off x="2571750" y="1914525"/>
            <a:ext cx="6305550" cy="4548188"/>
            <a:chOff x="1620" y="1008"/>
            <a:chExt cx="3972" cy="2865"/>
          </a:xfrm>
        </p:grpSpPr>
        <p:sp>
          <p:nvSpPr>
            <p:cNvPr id="173063" name="Line 7"/>
            <p:cNvSpPr>
              <a:spLocks noChangeShapeType="1"/>
            </p:cNvSpPr>
            <p:nvPr/>
          </p:nvSpPr>
          <p:spPr bwMode="auto">
            <a:xfrm>
              <a:off x="3888" y="1020"/>
              <a:ext cx="0" cy="2853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3064" name="Line 8"/>
            <p:cNvSpPr>
              <a:spLocks noChangeShapeType="1"/>
            </p:cNvSpPr>
            <p:nvPr/>
          </p:nvSpPr>
          <p:spPr bwMode="auto">
            <a:xfrm>
              <a:off x="4740" y="1008"/>
              <a:ext cx="0" cy="2852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3065" name="Line 9"/>
            <p:cNvSpPr>
              <a:spLocks noChangeShapeType="1"/>
            </p:cNvSpPr>
            <p:nvPr/>
          </p:nvSpPr>
          <p:spPr bwMode="auto">
            <a:xfrm>
              <a:off x="1620" y="1752"/>
              <a:ext cx="397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1632" y="2532"/>
              <a:ext cx="392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>
              <a:off x="1620" y="3312"/>
              <a:ext cx="3948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2617788" y="2014538"/>
            <a:ext cx="3460750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1st Law of Thermodynamics</a:t>
            </a:r>
          </a:p>
          <a:p>
            <a:pPr eaLnBrk="0" hangingPunct="0">
              <a:spcBef>
                <a:spcPct val="90000"/>
              </a:spcBef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2nd Law of Thermodynamics</a:t>
            </a:r>
          </a:p>
          <a:p>
            <a:pPr eaLnBrk="0" hangingPunct="0">
              <a:spcBef>
                <a:spcPct val="85000"/>
              </a:spcBef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Law of Cause and Effect</a:t>
            </a:r>
          </a:p>
          <a:p>
            <a:pPr eaLnBrk="0" hangingPunct="0">
              <a:spcBef>
                <a:spcPct val="80000"/>
              </a:spcBef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Law of Biogenesis</a:t>
            </a:r>
            <a:endParaRPr lang="en-US" sz="3200" b="1">
              <a:latin typeface="Times New Roman" charset="0"/>
              <a:cs typeface="+mn-cs"/>
            </a:endParaRPr>
          </a:p>
        </p:txBody>
      </p:sp>
      <p:grpSp>
        <p:nvGrpSpPr>
          <p:cNvPr id="173069" name="Group 13"/>
          <p:cNvGrpSpPr>
            <a:grpSpLocks/>
          </p:cNvGrpSpPr>
          <p:nvPr/>
        </p:nvGrpSpPr>
        <p:grpSpPr bwMode="auto">
          <a:xfrm>
            <a:off x="6427788" y="2070100"/>
            <a:ext cx="2266950" cy="887413"/>
            <a:chOff x="4049" y="1106"/>
            <a:chExt cx="1428" cy="559"/>
          </a:xfrm>
        </p:grpSpPr>
        <p:sp>
          <p:nvSpPr>
            <p:cNvPr id="38936" name="Freeform 14"/>
            <p:cNvSpPr>
              <a:spLocks/>
            </p:cNvSpPr>
            <p:nvPr/>
          </p:nvSpPr>
          <p:spPr bwMode="auto">
            <a:xfrm>
              <a:off x="4049" y="1161"/>
              <a:ext cx="586" cy="488"/>
            </a:xfrm>
            <a:custGeom>
              <a:avLst/>
              <a:gdLst>
                <a:gd name="T0" fmla="*/ 567 w 471"/>
                <a:gd name="T1" fmla="*/ 77 h 392"/>
                <a:gd name="T2" fmla="*/ 525 w 471"/>
                <a:gd name="T3" fmla="*/ 98 h 392"/>
                <a:gd name="T4" fmla="*/ 481 w 471"/>
                <a:gd name="T5" fmla="*/ 128 h 392"/>
                <a:gd name="T6" fmla="*/ 440 w 471"/>
                <a:gd name="T7" fmla="*/ 158 h 392"/>
                <a:gd name="T8" fmla="*/ 402 w 471"/>
                <a:gd name="T9" fmla="*/ 188 h 392"/>
                <a:gd name="T10" fmla="*/ 351 w 471"/>
                <a:gd name="T11" fmla="*/ 237 h 392"/>
                <a:gd name="T12" fmla="*/ 296 w 471"/>
                <a:gd name="T13" fmla="*/ 290 h 392"/>
                <a:gd name="T14" fmla="*/ 251 w 471"/>
                <a:gd name="T15" fmla="*/ 337 h 392"/>
                <a:gd name="T16" fmla="*/ 223 w 471"/>
                <a:gd name="T17" fmla="*/ 367 h 392"/>
                <a:gd name="T18" fmla="*/ 198 w 471"/>
                <a:gd name="T19" fmla="*/ 393 h 392"/>
                <a:gd name="T20" fmla="*/ 168 w 471"/>
                <a:gd name="T21" fmla="*/ 425 h 392"/>
                <a:gd name="T22" fmla="*/ 137 w 471"/>
                <a:gd name="T23" fmla="*/ 464 h 392"/>
                <a:gd name="T24" fmla="*/ 114 w 471"/>
                <a:gd name="T25" fmla="*/ 473 h 392"/>
                <a:gd name="T26" fmla="*/ 105 w 471"/>
                <a:gd name="T27" fmla="*/ 446 h 392"/>
                <a:gd name="T28" fmla="*/ 92 w 471"/>
                <a:gd name="T29" fmla="*/ 416 h 392"/>
                <a:gd name="T30" fmla="*/ 77 w 471"/>
                <a:gd name="T31" fmla="*/ 390 h 392"/>
                <a:gd name="T32" fmla="*/ 65 w 471"/>
                <a:gd name="T33" fmla="*/ 366 h 392"/>
                <a:gd name="T34" fmla="*/ 49 w 471"/>
                <a:gd name="T35" fmla="*/ 335 h 392"/>
                <a:gd name="T36" fmla="*/ 31 w 471"/>
                <a:gd name="T37" fmla="*/ 304 h 392"/>
                <a:gd name="T38" fmla="*/ 10 w 471"/>
                <a:gd name="T39" fmla="*/ 269 h 392"/>
                <a:gd name="T40" fmla="*/ 1 w 471"/>
                <a:gd name="T41" fmla="*/ 248 h 392"/>
                <a:gd name="T42" fmla="*/ 17 w 471"/>
                <a:gd name="T43" fmla="*/ 230 h 392"/>
                <a:gd name="T44" fmla="*/ 44 w 471"/>
                <a:gd name="T45" fmla="*/ 208 h 392"/>
                <a:gd name="T46" fmla="*/ 68 w 471"/>
                <a:gd name="T47" fmla="*/ 183 h 392"/>
                <a:gd name="T48" fmla="*/ 86 w 471"/>
                <a:gd name="T49" fmla="*/ 188 h 392"/>
                <a:gd name="T50" fmla="*/ 101 w 471"/>
                <a:gd name="T51" fmla="*/ 219 h 392"/>
                <a:gd name="T52" fmla="*/ 113 w 471"/>
                <a:gd name="T53" fmla="*/ 246 h 392"/>
                <a:gd name="T54" fmla="*/ 126 w 471"/>
                <a:gd name="T55" fmla="*/ 270 h 392"/>
                <a:gd name="T56" fmla="*/ 138 w 471"/>
                <a:gd name="T57" fmla="*/ 290 h 392"/>
                <a:gd name="T58" fmla="*/ 153 w 471"/>
                <a:gd name="T59" fmla="*/ 326 h 392"/>
                <a:gd name="T60" fmla="*/ 172 w 471"/>
                <a:gd name="T61" fmla="*/ 337 h 392"/>
                <a:gd name="T62" fmla="*/ 192 w 471"/>
                <a:gd name="T63" fmla="*/ 312 h 392"/>
                <a:gd name="T64" fmla="*/ 214 w 471"/>
                <a:gd name="T65" fmla="*/ 284 h 392"/>
                <a:gd name="T66" fmla="*/ 235 w 471"/>
                <a:gd name="T67" fmla="*/ 258 h 392"/>
                <a:gd name="T68" fmla="*/ 258 w 471"/>
                <a:gd name="T69" fmla="*/ 234 h 392"/>
                <a:gd name="T70" fmla="*/ 292 w 471"/>
                <a:gd name="T71" fmla="*/ 193 h 392"/>
                <a:gd name="T72" fmla="*/ 332 w 471"/>
                <a:gd name="T73" fmla="*/ 148 h 392"/>
                <a:gd name="T74" fmla="*/ 370 w 471"/>
                <a:gd name="T75" fmla="*/ 107 h 392"/>
                <a:gd name="T76" fmla="*/ 401 w 471"/>
                <a:gd name="T77" fmla="*/ 82 h 392"/>
                <a:gd name="T78" fmla="*/ 434 w 471"/>
                <a:gd name="T79" fmla="*/ 54 h 392"/>
                <a:gd name="T80" fmla="*/ 469 w 471"/>
                <a:gd name="T81" fmla="*/ 26 h 392"/>
                <a:gd name="T82" fmla="*/ 504 w 471"/>
                <a:gd name="T83" fmla="*/ 6 h 392"/>
                <a:gd name="T84" fmla="*/ 526 w 471"/>
                <a:gd name="T85" fmla="*/ 7 h 392"/>
                <a:gd name="T86" fmla="*/ 549 w 471"/>
                <a:gd name="T87" fmla="*/ 27 h 392"/>
                <a:gd name="T88" fmla="*/ 570 w 471"/>
                <a:gd name="T89" fmla="*/ 51 h 392"/>
                <a:gd name="T90" fmla="*/ 585 w 471"/>
                <a:gd name="T91" fmla="*/ 67 h 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1" h="392">
                  <a:moveTo>
                    <a:pt x="471" y="56"/>
                  </a:moveTo>
                  <a:lnTo>
                    <a:pt x="456" y="62"/>
                  </a:lnTo>
                  <a:lnTo>
                    <a:pt x="440" y="70"/>
                  </a:lnTo>
                  <a:lnTo>
                    <a:pt x="422" y="79"/>
                  </a:lnTo>
                  <a:lnTo>
                    <a:pt x="405" y="91"/>
                  </a:lnTo>
                  <a:lnTo>
                    <a:pt x="387" y="103"/>
                  </a:lnTo>
                  <a:lnTo>
                    <a:pt x="371" y="114"/>
                  </a:lnTo>
                  <a:lnTo>
                    <a:pt x="354" y="127"/>
                  </a:lnTo>
                  <a:lnTo>
                    <a:pt x="339" y="137"/>
                  </a:lnTo>
                  <a:lnTo>
                    <a:pt x="323" y="151"/>
                  </a:lnTo>
                  <a:lnTo>
                    <a:pt x="303" y="169"/>
                  </a:lnTo>
                  <a:lnTo>
                    <a:pt x="282" y="190"/>
                  </a:lnTo>
                  <a:lnTo>
                    <a:pt x="260" y="211"/>
                  </a:lnTo>
                  <a:lnTo>
                    <a:pt x="238" y="233"/>
                  </a:lnTo>
                  <a:lnTo>
                    <a:pt x="218" y="254"/>
                  </a:lnTo>
                  <a:lnTo>
                    <a:pt x="202" y="271"/>
                  </a:lnTo>
                  <a:lnTo>
                    <a:pt x="189" y="284"/>
                  </a:lnTo>
                  <a:lnTo>
                    <a:pt x="179" y="295"/>
                  </a:lnTo>
                  <a:lnTo>
                    <a:pt x="169" y="305"/>
                  </a:lnTo>
                  <a:lnTo>
                    <a:pt x="159" y="316"/>
                  </a:lnTo>
                  <a:lnTo>
                    <a:pt x="147" y="327"/>
                  </a:lnTo>
                  <a:lnTo>
                    <a:pt x="135" y="341"/>
                  </a:lnTo>
                  <a:lnTo>
                    <a:pt x="124" y="355"/>
                  </a:lnTo>
                  <a:lnTo>
                    <a:pt x="110" y="373"/>
                  </a:lnTo>
                  <a:lnTo>
                    <a:pt x="95" y="392"/>
                  </a:lnTo>
                  <a:lnTo>
                    <a:pt x="92" y="380"/>
                  </a:lnTo>
                  <a:lnTo>
                    <a:pt x="89" y="369"/>
                  </a:lnTo>
                  <a:lnTo>
                    <a:pt x="84" y="358"/>
                  </a:lnTo>
                  <a:lnTo>
                    <a:pt x="80" y="346"/>
                  </a:lnTo>
                  <a:lnTo>
                    <a:pt x="74" y="334"/>
                  </a:lnTo>
                  <a:lnTo>
                    <a:pt x="68" y="324"/>
                  </a:lnTo>
                  <a:lnTo>
                    <a:pt x="62" y="313"/>
                  </a:lnTo>
                  <a:lnTo>
                    <a:pt x="57" y="304"/>
                  </a:lnTo>
                  <a:lnTo>
                    <a:pt x="52" y="294"/>
                  </a:lnTo>
                  <a:lnTo>
                    <a:pt x="46" y="282"/>
                  </a:lnTo>
                  <a:lnTo>
                    <a:pt x="39" y="269"/>
                  </a:lnTo>
                  <a:lnTo>
                    <a:pt x="32" y="256"/>
                  </a:lnTo>
                  <a:lnTo>
                    <a:pt x="25" y="244"/>
                  </a:lnTo>
                  <a:lnTo>
                    <a:pt x="17" y="230"/>
                  </a:lnTo>
                  <a:lnTo>
                    <a:pt x="8" y="216"/>
                  </a:lnTo>
                  <a:lnTo>
                    <a:pt x="0" y="203"/>
                  </a:lnTo>
                  <a:lnTo>
                    <a:pt x="1" y="199"/>
                  </a:lnTo>
                  <a:lnTo>
                    <a:pt x="7" y="193"/>
                  </a:lnTo>
                  <a:lnTo>
                    <a:pt x="14" y="185"/>
                  </a:lnTo>
                  <a:lnTo>
                    <a:pt x="25" y="176"/>
                  </a:lnTo>
                  <a:lnTo>
                    <a:pt x="35" y="167"/>
                  </a:lnTo>
                  <a:lnTo>
                    <a:pt x="46" y="156"/>
                  </a:lnTo>
                  <a:lnTo>
                    <a:pt x="55" y="147"/>
                  </a:lnTo>
                  <a:lnTo>
                    <a:pt x="62" y="139"/>
                  </a:lnTo>
                  <a:lnTo>
                    <a:pt x="69" y="151"/>
                  </a:lnTo>
                  <a:lnTo>
                    <a:pt x="75" y="164"/>
                  </a:lnTo>
                  <a:lnTo>
                    <a:pt x="81" y="176"/>
                  </a:lnTo>
                  <a:lnTo>
                    <a:pt x="87" y="188"/>
                  </a:lnTo>
                  <a:lnTo>
                    <a:pt x="91" y="198"/>
                  </a:lnTo>
                  <a:lnTo>
                    <a:pt x="97" y="207"/>
                  </a:lnTo>
                  <a:lnTo>
                    <a:pt x="101" y="217"/>
                  </a:lnTo>
                  <a:lnTo>
                    <a:pt x="105" y="224"/>
                  </a:lnTo>
                  <a:lnTo>
                    <a:pt x="111" y="233"/>
                  </a:lnTo>
                  <a:lnTo>
                    <a:pt x="116" y="246"/>
                  </a:lnTo>
                  <a:lnTo>
                    <a:pt x="123" y="262"/>
                  </a:lnTo>
                  <a:lnTo>
                    <a:pt x="130" y="281"/>
                  </a:lnTo>
                  <a:lnTo>
                    <a:pt x="138" y="271"/>
                  </a:lnTo>
                  <a:lnTo>
                    <a:pt x="146" y="261"/>
                  </a:lnTo>
                  <a:lnTo>
                    <a:pt x="154" y="251"/>
                  </a:lnTo>
                  <a:lnTo>
                    <a:pt x="163" y="239"/>
                  </a:lnTo>
                  <a:lnTo>
                    <a:pt x="172" y="228"/>
                  </a:lnTo>
                  <a:lnTo>
                    <a:pt x="180" y="218"/>
                  </a:lnTo>
                  <a:lnTo>
                    <a:pt x="189" y="207"/>
                  </a:lnTo>
                  <a:lnTo>
                    <a:pt x="197" y="198"/>
                  </a:lnTo>
                  <a:lnTo>
                    <a:pt x="207" y="188"/>
                  </a:lnTo>
                  <a:lnTo>
                    <a:pt x="219" y="172"/>
                  </a:lnTo>
                  <a:lnTo>
                    <a:pt x="235" y="155"/>
                  </a:lnTo>
                  <a:lnTo>
                    <a:pt x="251" y="136"/>
                  </a:lnTo>
                  <a:lnTo>
                    <a:pt x="267" y="119"/>
                  </a:lnTo>
                  <a:lnTo>
                    <a:pt x="283" y="101"/>
                  </a:lnTo>
                  <a:lnTo>
                    <a:pt x="297" y="86"/>
                  </a:lnTo>
                  <a:lnTo>
                    <a:pt x="310" y="76"/>
                  </a:lnTo>
                  <a:lnTo>
                    <a:pt x="322" y="66"/>
                  </a:lnTo>
                  <a:lnTo>
                    <a:pt x="335" y="55"/>
                  </a:lnTo>
                  <a:lnTo>
                    <a:pt x="349" y="43"/>
                  </a:lnTo>
                  <a:lnTo>
                    <a:pt x="363" y="33"/>
                  </a:lnTo>
                  <a:lnTo>
                    <a:pt x="377" y="21"/>
                  </a:lnTo>
                  <a:lnTo>
                    <a:pt x="391" y="12"/>
                  </a:lnTo>
                  <a:lnTo>
                    <a:pt x="405" y="5"/>
                  </a:lnTo>
                  <a:lnTo>
                    <a:pt x="416" y="0"/>
                  </a:lnTo>
                  <a:lnTo>
                    <a:pt x="423" y="6"/>
                  </a:lnTo>
                  <a:lnTo>
                    <a:pt x="431" y="13"/>
                  </a:lnTo>
                  <a:lnTo>
                    <a:pt x="441" y="22"/>
                  </a:lnTo>
                  <a:lnTo>
                    <a:pt x="450" y="31"/>
                  </a:lnTo>
                  <a:lnTo>
                    <a:pt x="458" y="41"/>
                  </a:lnTo>
                  <a:lnTo>
                    <a:pt x="465" y="49"/>
                  </a:lnTo>
                  <a:lnTo>
                    <a:pt x="470" y="54"/>
                  </a:lnTo>
                  <a:lnTo>
                    <a:pt x="471" y="56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37" name="Group 15"/>
            <p:cNvGrpSpPr>
              <a:grpSpLocks/>
            </p:cNvGrpSpPr>
            <p:nvPr/>
          </p:nvGrpSpPr>
          <p:grpSpPr bwMode="auto">
            <a:xfrm>
              <a:off x="4950" y="1106"/>
              <a:ext cx="527" cy="559"/>
              <a:chOff x="3486" y="2371"/>
              <a:chExt cx="443" cy="470"/>
            </a:xfrm>
          </p:grpSpPr>
          <p:sp>
            <p:nvSpPr>
              <p:cNvPr id="38938" name="Freeform 16"/>
              <p:cNvSpPr>
                <a:spLocks/>
              </p:cNvSpPr>
              <p:nvPr/>
            </p:nvSpPr>
            <p:spPr bwMode="auto">
              <a:xfrm>
                <a:off x="3489" y="2392"/>
                <a:ext cx="440" cy="449"/>
              </a:xfrm>
              <a:custGeom>
                <a:avLst/>
                <a:gdLst>
                  <a:gd name="T0" fmla="*/ 29 w 1761"/>
                  <a:gd name="T1" fmla="*/ 51 h 1796"/>
                  <a:gd name="T2" fmla="*/ 52 w 1761"/>
                  <a:gd name="T3" fmla="*/ 80 h 1796"/>
                  <a:gd name="T4" fmla="*/ 83 w 1761"/>
                  <a:gd name="T5" fmla="*/ 118 h 1796"/>
                  <a:gd name="T6" fmla="*/ 113 w 1761"/>
                  <a:gd name="T7" fmla="*/ 151 h 1796"/>
                  <a:gd name="T8" fmla="*/ 150 w 1761"/>
                  <a:gd name="T9" fmla="*/ 191 h 1796"/>
                  <a:gd name="T10" fmla="*/ 173 w 1761"/>
                  <a:gd name="T11" fmla="*/ 213 h 1796"/>
                  <a:gd name="T12" fmla="*/ 136 w 1761"/>
                  <a:gd name="T13" fmla="*/ 254 h 1796"/>
                  <a:gd name="T14" fmla="*/ 100 w 1761"/>
                  <a:gd name="T15" fmla="*/ 296 h 1796"/>
                  <a:gd name="T16" fmla="*/ 76 w 1761"/>
                  <a:gd name="T17" fmla="*/ 322 h 1796"/>
                  <a:gd name="T18" fmla="*/ 51 w 1761"/>
                  <a:gd name="T19" fmla="*/ 349 h 1796"/>
                  <a:gd name="T20" fmla="*/ 26 w 1761"/>
                  <a:gd name="T21" fmla="*/ 376 h 1796"/>
                  <a:gd name="T22" fmla="*/ 6 w 1761"/>
                  <a:gd name="T23" fmla="*/ 404 h 1796"/>
                  <a:gd name="T24" fmla="*/ 16 w 1761"/>
                  <a:gd name="T25" fmla="*/ 448 h 1796"/>
                  <a:gd name="T26" fmla="*/ 63 w 1761"/>
                  <a:gd name="T27" fmla="*/ 428 h 1796"/>
                  <a:gd name="T28" fmla="*/ 91 w 1761"/>
                  <a:gd name="T29" fmla="*/ 396 h 1796"/>
                  <a:gd name="T30" fmla="*/ 116 w 1761"/>
                  <a:gd name="T31" fmla="*/ 362 h 1796"/>
                  <a:gd name="T32" fmla="*/ 138 w 1761"/>
                  <a:gd name="T33" fmla="*/ 334 h 1796"/>
                  <a:gd name="T34" fmla="*/ 167 w 1761"/>
                  <a:gd name="T35" fmla="*/ 299 h 1796"/>
                  <a:gd name="T36" fmla="*/ 204 w 1761"/>
                  <a:gd name="T37" fmla="*/ 257 h 1796"/>
                  <a:gd name="T38" fmla="*/ 224 w 1761"/>
                  <a:gd name="T39" fmla="*/ 263 h 1796"/>
                  <a:gd name="T40" fmla="*/ 242 w 1761"/>
                  <a:gd name="T41" fmla="*/ 281 h 1796"/>
                  <a:gd name="T42" fmla="*/ 261 w 1761"/>
                  <a:gd name="T43" fmla="*/ 299 h 1796"/>
                  <a:gd name="T44" fmla="*/ 279 w 1761"/>
                  <a:gd name="T45" fmla="*/ 316 h 1796"/>
                  <a:gd name="T46" fmla="*/ 298 w 1761"/>
                  <a:gd name="T47" fmla="*/ 333 h 1796"/>
                  <a:gd name="T48" fmla="*/ 316 w 1761"/>
                  <a:gd name="T49" fmla="*/ 350 h 1796"/>
                  <a:gd name="T50" fmla="*/ 337 w 1761"/>
                  <a:gd name="T51" fmla="*/ 369 h 1796"/>
                  <a:gd name="T52" fmla="*/ 369 w 1761"/>
                  <a:gd name="T53" fmla="*/ 397 h 1796"/>
                  <a:gd name="T54" fmla="*/ 397 w 1761"/>
                  <a:gd name="T55" fmla="*/ 420 h 1796"/>
                  <a:gd name="T56" fmla="*/ 426 w 1761"/>
                  <a:gd name="T57" fmla="*/ 439 h 1796"/>
                  <a:gd name="T58" fmla="*/ 429 w 1761"/>
                  <a:gd name="T59" fmla="*/ 401 h 1796"/>
                  <a:gd name="T60" fmla="*/ 402 w 1761"/>
                  <a:gd name="T61" fmla="*/ 372 h 1796"/>
                  <a:gd name="T62" fmla="*/ 375 w 1761"/>
                  <a:gd name="T63" fmla="*/ 348 h 1796"/>
                  <a:gd name="T64" fmla="*/ 346 w 1761"/>
                  <a:gd name="T65" fmla="*/ 318 h 1796"/>
                  <a:gd name="T66" fmla="*/ 308 w 1761"/>
                  <a:gd name="T67" fmla="*/ 275 h 1796"/>
                  <a:gd name="T68" fmla="*/ 264 w 1761"/>
                  <a:gd name="T69" fmla="*/ 227 h 1796"/>
                  <a:gd name="T70" fmla="*/ 264 w 1761"/>
                  <a:gd name="T71" fmla="*/ 188 h 1796"/>
                  <a:gd name="T72" fmla="*/ 295 w 1761"/>
                  <a:gd name="T73" fmla="*/ 154 h 1796"/>
                  <a:gd name="T74" fmla="*/ 325 w 1761"/>
                  <a:gd name="T75" fmla="*/ 121 h 1796"/>
                  <a:gd name="T76" fmla="*/ 353 w 1761"/>
                  <a:gd name="T77" fmla="*/ 90 h 1796"/>
                  <a:gd name="T78" fmla="*/ 379 w 1761"/>
                  <a:gd name="T79" fmla="*/ 62 h 1796"/>
                  <a:gd name="T80" fmla="*/ 412 w 1761"/>
                  <a:gd name="T81" fmla="*/ 27 h 1796"/>
                  <a:gd name="T82" fmla="*/ 427 w 1761"/>
                  <a:gd name="T83" fmla="*/ 0 h 1796"/>
                  <a:gd name="T84" fmla="*/ 398 w 1761"/>
                  <a:gd name="T85" fmla="*/ 19 h 1796"/>
                  <a:gd name="T86" fmla="*/ 369 w 1761"/>
                  <a:gd name="T87" fmla="*/ 38 h 1796"/>
                  <a:gd name="T88" fmla="*/ 341 w 1761"/>
                  <a:gd name="T89" fmla="*/ 59 h 1796"/>
                  <a:gd name="T90" fmla="*/ 314 w 1761"/>
                  <a:gd name="T91" fmla="*/ 80 h 1796"/>
                  <a:gd name="T92" fmla="*/ 287 w 1761"/>
                  <a:gd name="T93" fmla="*/ 103 h 1796"/>
                  <a:gd name="T94" fmla="*/ 261 w 1761"/>
                  <a:gd name="T95" fmla="*/ 125 h 1796"/>
                  <a:gd name="T96" fmla="*/ 236 w 1761"/>
                  <a:gd name="T97" fmla="*/ 149 h 1796"/>
                  <a:gd name="T98" fmla="*/ 211 w 1761"/>
                  <a:gd name="T99" fmla="*/ 173 h 1796"/>
                  <a:gd name="T100" fmla="*/ 190 w 1761"/>
                  <a:gd name="T101" fmla="*/ 153 h 1796"/>
                  <a:gd name="T102" fmla="*/ 169 w 1761"/>
                  <a:gd name="T103" fmla="*/ 133 h 1796"/>
                  <a:gd name="T104" fmla="*/ 147 w 1761"/>
                  <a:gd name="T105" fmla="*/ 114 h 1796"/>
                  <a:gd name="T106" fmla="*/ 125 w 1761"/>
                  <a:gd name="T107" fmla="*/ 95 h 1796"/>
                  <a:gd name="T108" fmla="*/ 102 w 1761"/>
                  <a:gd name="T109" fmla="*/ 78 h 1796"/>
                  <a:gd name="T110" fmla="*/ 79 w 1761"/>
                  <a:gd name="T111" fmla="*/ 61 h 1796"/>
                  <a:gd name="T112" fmla="*/ 38 w 1761"/>
                  <a:gd name="T113" fmla="*/ 37 h 17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61" h="1796">
                    <a:moveTo>
                      <a:pt x="130" y="134"/>
                    </a:moveTo>
                    <a:lnTo>
                      <a:pt x="118" y="136"/>
                    </a:lnTo>
                    <a:lnTo>
                      <a:pt x="105" y="147"/>
                    </a:lnTo>
                    <a:lnTo>
                      <a:pt x="93" y="159"/>
                    </a:lnTo>
                    <a:lnTo>
                      <a:pt x="80" y="160"/>
                    </a:lnTo>
                    <a:lnTo>
                      <a:pt x="93" y="176"/>
                    </a:lnTo>
                    <a:lnTo>
                      <a:pt x="105" y="191"/>
                    </a:lnTo>
                    <a:lnTo>
                      <a:pt x="116" y="205"/>
                    </a:lnTo>
                    <a:lnTo>
                      <a:pt x="127" y="221"/>
                    </a:lnTo>
                    <a:lnTo>
                      <a:pt x="139" y="235"/>
                    </a:lnTo>
                    <a:lnTo>
                      <a:pt x="150" y="250"/>
                    </a:lnTo>
                    <a:lnTo>
                      <a:pt x="162" y="263"/>
                    </a:lnTo>
                    <a:lnTo>
                      <a:pt x="173" y="278"/>
                    </a:lnTo>
                    <a:lnTo>
                      <a:pt x="184" y="292"/>
                    </a:lnTo>
                    <a:lnTo>
                      <a:pt x="194" y="306"/>
                    </a:lnTo>
                    <a:lnTo>
                      <a:pt x="207" y="319"/>
                    </a:lnTo>
                    <a:lnTo>
                      <a:pt x="216" y="332"/>
                    </a:lnTo>
                    <a:lnTo>
                      <a:pt x="227" y="346"/>
                    </a:lnTo>
                    <a:lnTo>
                      <a:pt x="238" y="358"/>
                    </a:lnTo>
                    <a:lnTo>
                      <a:pt x="259" y="383"/>
                    </a:lnTo>
                    <a:lnTo>
                      <a:pt x="278" y="408"/>
                    </a:lnTo>
                    <a:lnTo>
                      <a:pt x="298" y="430"/>
                    </a:lnTo>
                    <a:lnTo>
                      <a:pt x="316" y="453"/>
                    </a:lnTo>
                    <a:lnTo>
                      <a:pt x="334" y="472"/>
                    </a:lnTo>
                    <a:lnTo>
                      <a:pt x="350" y="491"/>
                    </a:lnTo>
                    <a:lnTo>
                      <a:pt x="366" y="510"/>
                    </a:lnTo>
                    <a:lnTo>
                      <a:pt x="380" y="527"/>
                    </a:lnTo>
                    <a:lnTo>
                      <a:pt x="393" y="541"/>
                    </a:lnTo>
                    <a:lnTo>
                      <a:pt x="407" y="556"/>
                    </a:lnTo>
                    <a:lnTo>
                      <a:pt x="420" y="571"/>
                    </a:lnTo>
                    <a:lnTo>
                      <a:pt x="436" y="587"/>
                    </a:lnTo>
                    <a:lnTo>
                      <a:pt x="452" y="604"/>
                    </a:lnTo>
                    <a:lnTo>
                      <a:pt x="467" y="622"/>
                    </a:lnTo>
                    <a:lnTo>
                      <a:pt x="484" y="641"/>
                    </a:lnTo>
                    <a:lnTo>
                      <a:pt x="503" y="659"/>
                    </a:lnTo>
                    <a:lnTo>
                      <a:pt x="522" y="678"/>
                    </a:lnTo>
                    <a:lnTo>
                      <a:pt x="540" y="699"/>
                    </a:lnTo>
                    <a:lnTo>
                      <a:pt x="561" y="719"/>
                    </a:lnTo>
                    <a:lnTo>
                      <a:pt x="581" y="740"/>
                    </a:lnTo>
                    <a:lnTo>
                      <a:pt x="602" y="762"/>
                    </a:lnTo>
                    <a:lnTo>
                      <a:pt x="613" y="773"/>
                    </a:lnTo>
                    <a:lnTo>
                      <a:pt x="624" y="784"/>
                    </a:lnTo>
                    <a:lnTo>
                      <a:pt x="635" y="795"/>
                    </a:lnTo>
                    <a:lnTo>
                      <a:pt x="646" y="807"/>
                    </a:lnTo>
                    <a:lnTo>
                      <a:pt x="657" y="818"/>
                    </a:lnTo>
                    <a:lnTo>
                      <a:pt x="669" y="830"/>
                    </a:lnTo>
                    <a:lnTo>
                      <a:pt x="680" y="841"/>
                    </a:lnTo>
                    <a:lnTo>
                      <a:pt x="692" y="853"/>
                    </a:lnTo>
                    <a:lnTo>
                      <a:pt x="672" y="872"/>
                    </a:lnTo>
                    <a:lnTo>
                      <a:pt x="654" y="893"/>
                    </a:lnTo>
                    <a:lnTo>
                      <a:pt x="635" y="913"/>
                    </a:lnTo>
                    <a:lnTo>
                      <a:pt x="617" y="934"/>
                    </a:lnTo>
                    <a:lnTo>
                      <a:pt x="598" y="955"/>
                    </a:lnTo>
                    <a:lnTo>
                      <a:pt x="580" y="975"/>
                    </a:lnTo>
                    <a:lnTo>
                      <a:pt x="561" y="996"/>
                    </a:lnTo>
                    <a:lnTo>
                      <a:pt x="543" y="1016"/>
                    </a:lnTo>
                    <a:lnTo>
                      <a:pt x="524" y="1037"/>
                    </a:lnTo>
                    <a:lnTo>
                      <a:pt x="507" y="1058"/>
                    </a:lnTo>
                    <a:lnTo>
                      <a:pt x="489" y="1078"/>
                    </a:lnTo>
                    <a:lnTo>
                      <a:pt x="471" y="1099"/>
                    </a:lnTo>
                    <a:lnTo>
                      <a:pt x="453" y="1121"/>
                    </a:lnTo>
                    <a:lnTo>
                      <a:pt x="436" y="1141"/>
                    </a:lnTo>
                    <a:lnTo>
                      <a:pt x="418" y="1162"/>
                    </a:lnTo>
                    <a:lnTo>
                      <a:pt x="401" y="1183"/>
                    </a:lnTo>
                    <a:lnTo>
                      <a:pt x="390" y="1196"/>
                    </a:lnTo>
                    <a:lnTo>
                      <a:pt x="379" y="1209"/>
                    </a:lnTo>
                    <a:lnTo>
                      <a:pt x="367" y="1223"/>
                    </a:lnTo>
                    <a:lnTo>
                      <a:pt x="356" y="1235"/>
                    </a:lnTo>
                    <a:lnTo>
                      <a:pt x="344" y="1248"/>
                    </a:lnTo>
                    <a:lnTo>
                      <a:pt x="332" y="1261"/>
                    </a:lnTo>
                    <a:lnTo>
                      <a:pt x="319" y="1275"/>
                    </a:lnTo>
                    <a:lnTo>
                      <a:pt x="306" y="1288"/>
                    </a:lnTo>
                    <a:lnTo>
                      <a:pt x="294" y="1300"/>
                    </a:lnTo>
                    <a:lnTo>
                      <a:pt x="281" y="1314"/>
                    </a:lnTo>
                    <a:lnTo>
                      <a:pt x="267" y="1327"/>
                    </a:lnTo>
                    <a:lnTo>
                      <a:pt x="255" y="1340"/>
                    </a:lnTo>
                    <a:lnTo>
                      <a:pt x="242" y="1354"/>
                    </a:lnTo>
                    <a:lnTo>
                      <a:pt x="230" y="1367"/>
                    </a:lnTo>
                    <a:lnTo>
                      <a:pt x="216" y="1380"/>
                    </a:lnTo>
                    <a:lnTo>
                      <a:pt x="203" y="1394"/>
                    </a:lnTo>
                    <a:lnTo>
                      <a:pt x="191" y="1408"/>
                    </a:lnTo>
                    <a:lnTo>
                      <a:pt x="177" y="1421"/>
                    </a:lnTo>
                    <a:lnTo>
                      <a:pt x="165" y="1435"/>
                    </a:lnTo>
                    <a:lnTo>
                      <a:pt x="153" y="1448"/>
                    </a:lnTo>
                    <a:lnTo>
                      <a:pt x="141" y="1462"/>
                    </a:lnTo>
                    <a:lnTo>
                      <a:pt x="129" y="1476"/>
                    </a:lnTo>
                    <a:lnTo>
                      <a:pt x="117" y="1489"/>
                    </a:lnTo>
                    <a:lnTo>
                      <a:pt x="106" y="1503"/>
                    </a:lnTo>
                    <a:lnTo>
                      <a:pt x="95" y="1517"/>
                    </a:lnTo>
                    <a:lnTo>
                      <a:pt x="83" y="1531"/>
                    </a:lnTo>
                    <a:lnTo>
                      <a:pt x="72" y="1545"/>
                    </a:lnTo>
                    <a:lnTo>
                      <a:pt x="62" y="1559"/>
                    </a:lnTo>
                    <a:lnTo>
                      <a:pt x="52" y="1573"/>
                    </a:lnTo>
                    <a:lnTo>
                      <a:pt x="43" y="1586"/>
                    </a:lnTo>
                    <a:lnTo>
                      <a:pt x="34" y="1601"/>
                    </a:lnTo>
                    <a:lnTo>
                      <a:pt x="26" y="1616"/>
                    </a:lnTo>
                    <a:lnTo>
                      <a:pt x="5" y="1664"/>
                    </a:lnTo>
                    <a:lnTo>
                      <a:pt x="0" y="1708"/>
                    </a:lnTo>
                    <a:lnTo>
                      <a:pt x="4" y="1727"/>
                    </a:lnTo>
                    <a:lnTo>
                      <a:pt x="11" y="1744"/>
                    </a:lnTo>
                    <a:lnTo>
                      <a:pt x="21" y="1760"/>
                    </a:lnTo>
                    <a:lnTo>
                      <a:pt x="33" y="1773"/>
                    </a:lnTo>
                    <a:lnTo>
                      <a:pt x="48" y="1783"/>
                    </a:lnTo>
                    <a:lnTo>
                      <a:pt x="66" y="1790"/>
                    </a:lnTo>
                    <a:lnTo>
                      <a:pt x="105" y="1796"/>
                    </a:lnTo>
                    <a:lnTo>
                      <a:pt x="150" y="1787"/>
                    </a:lnTo>
                    <a:lnTo>
                      <a:pt x="173" y="1776"/>
                    </a:lnTo>
                    <a:lnTo>
                      <a:pt x="197" y="1761"/>
                    </a:lnTo>
                    <a:lnTo>
                      <a:pt x="218" y="1744"/>
                    </a:lnTo>
                    <a:lnTo>
                      <a:pt x="230" y="1734"/>
                    </a:lnTo>
                    <a:lnTo>
                      <a:pt x="241" y="1723"/>
                    </a:lnTo>
                    <a:lnTo>
                      <a:pt x="253" y="1711"/>
                    </a:lnTo>
                    <a:lnTo>
                      <a:pt x="265" y="1699"/>
                    </a:lnTo>
                    <a:lnTo>
                      <a:pt x="289" y="1673"/>
                    </a:lnTo>
                    <a:lnTo>
                      <a:pt x="301" y="1659"/>
                    </a:lnTo>
                    <a:lnTo>
                      <a:pt x="313" y="1645"/>
                    </a:lnTo>
                    <a:lnTo>
                      <a:pt x="327" y="1629"/>
                    </a:lnTo>
                    <a:lnTo>
                      <a:pt x="339" y="1614"/>
                    </a:lnTo>
                    <a:lnTo>
                      <a:pt x="352" y="1597"/>
                    </a:lnTo>
                    <a:lnTo>
                      <a:pt x="364" y="1582"/>
                    </a:lnTo>
                    <a:lnTo>
                      <a:pt x="378" y="1566"/>
                    </a:lnTo>
                    <a:lnTo>
                      <a:pt x="391" y="1549"/>
                    </a:lnTo>
                    <a:lnTo>
                      <a:pt x="403" y="1532"/>
                    </a:lnTo>
                    <a:lnTo>
                      <a:pt x="416" y="1516"/>
                    </a:lnTo>
                    <a:lnTo>
                      <a:pt x="429" y="1499"/>
                    </a:lnTo>
                    <a:lnTo>
                      <a:pt x="441" y="1482"/>
                    </a:lnTo>
                    <a:lnTo>
                      <a:pt x="453" y="1466"/>
                    </a:lnTo>
                    <a:lnTo>
                      <a:pt x="465" y="1449"/>
                    </a:lnTo>
                    <a:lnTo>
                      <a:pt x="477" y="1434"/>
                    </a:lnTo>
                    <a:lnTo>
                      <a:pt x="489" y="1418"/>
                    </a:lnTo>
                    <a:lnTo>
                      <a:pt x="500" y="1403"/>
                    </a:lnTo>
                    <a:lnTo>
                      <a:pt x="511" y="1388"/>
                    </a:lnTo>
                    <a:lnTo>
                      <a:pt x="522" y="1374"/>
                    </a:lnTo>
                    <a:lnTo>
                      <a:pt x="533" y="1360"/>
                    </a:lnTo>
                    <a:lnTo>
                      <a:pt x="543" y="1346"/>
                    </a:lnTo>
                    <a:lnTo>
                      <a:pt x="552" y="1334"/>
                    </a:lnTo>
                    <a:lnTo>
                      <a:pt x="572" y="1311"/>
                    </a:lnTo>
                    <a:lnTo>
                      <a:pt x="588" y="1291"/>
                    </a:lnTo>
                    <a:lnTo>
                      <a:pt x="598" y="1278"/>
                    </a:lnTo>
                    <a:lnTo>
                      <a:pt x="609" y="1264"/>
                    </a:lnTo>
                    <a:lnTo>
                      <a:pt x="623" y="1248"/>
                    </a:lnTo>
                    <a:lnTo>
                      <a:pt x="637" y="1232"/>
                    </a:lnTo>
                    <a:lnTo>
                      <a:pt x="653" y="1214"/>
                    </a:lnTo>
                    <a:lnTo>
                      <a:pt x="670" y="1194"/>
                    </a:lnTo>
                    <a:lnTo>
                      <a:pt x="688" y="1173"/>
                    </a:lnTo>
                    <a:lnTo>
                      <a:pt x="706" y="1151"/>
                    </a:lnTo>
                    <a:lnTo>
                      <a:pt x="727" y="1128"/>
                    </a:lnTo>
                    <a:lnTo>
                      <a:pt x="748" y="1104"/>
                    </a:lnTo>
                    <a:lnTo>
                      <a:pt x="770" y="1080"/>
                    </a:lnTo>
                    <a:lnTo>
                      <a:pt x="793" y="1053"/>
                    </a:lnTo>
                    <a:lnTo>
                      <a:pt x="804" y="1039"/>
                    </a:lnTo>
                    <a:lnTo>
                      <a:pt x="816" y="1026"/>
                    </a:lnTo>
                    <a:lnTo>
                      <a:pt x="828" y="1013"/>
                    </a:lnTo>
                    <a:lnTo>
                      <a:pt x="840" y="999"/>
                    </a:lnTo>
                    <a:lnTo>
                      <a:pt x="848" y="1008"/>
                    </a:lnTo>
                    <a:lnTo>
                      <a:pt x="858" y="1016"/>
                    </a:lnTo>
                    <a:lnTo>
                      <a:pt x="867" y="1025"/>
                    </a:lnTo>
                    <a:lnTo>
                      <a:pt x="876" y="1035"/>
                    </a:lnTo>
                    <a:lnTo>
                      <a:pt x="885" y="1043"/>
                    </a:lnTo>
                    <a:lnTo>
                      <a:pt x="895" y="1053"/>
                    </a:lnTo>
                    <a:lnTo>
                      <a:pt x="903" y="1061"/>
                    </a:lnTo>
                    <a:lnTo>
                      <a:pt x="913" y="1070"/>
                    </a:lnTo>
                    <a:lnTo>
                      <a:pt x="922" y="1078"/>
                    </a:lnTo>
                    <a:lnTo>
                      <a:pt x="931" y="1088"/>
                    </a:lnTo>
                    <a:lnTo>
                      <a:pt x="941" y="1096"/>
                    </a:lnTo>
                    <a:lnTo>
                      <a:pt x="950" y="1106"/>
                    </a:lnTo>
                    <a:lnTo>
                      <a:pt x="959" y="1115"/>
                    </a:lnTo>
                    <a:lnTo>
                      <a:pt x="969" y="1123"/>
                    </a:lnTo>
                    <a:lnTo>
                      <a:pt x="978" y="1133"/>
                    </a:lnTo>
                    <a:lnTo>
                      <a:pt x="987" y="1141"/>
                    </a:lnTo>
                    <a:lnTo>
                      <a:pt x="996" y="1150"/>
                    </a:lnTo>
                    <a:lnTo>
                      <a:pt x="1006" y="1160"/>
                    </a:lnTo>
                    <a:lnTo>
                      <a:pt x="1015" y="1168"/>
                    </a:lnTo>
                    <a:lnTo>
                      <a:pt x="1024" y="1178"/>
                    </a:lnTo>
                    <a:lnTo>
                      <a:pt x="1034" y="1186"/>
                    </a:lnTo>
                    <a:lnTo>
                      <a:pt x="1043" y="1195"/>
                    </a:lnTo>
                    <a:lnTo>
                      <a:pt x="1052" y="1203"/>
                    </a:lnTo>
                    <a:lnTo>
                      <a:pt x="1062" y="1213"/>
                    </a:lnTo>
                    <a:lnTo>
                      <a:pt x="1070" y="1221"/>
                    </a:lnTo>
                    <a:lnTo>
                      <a:pt x="1080" y="1230"/>
                    </a:lnTo>
                    <a:lnTo>
                      <a:pt x="1090" y="1238"/>
                    </a:lnTo>
                    <a:lnTo>
                      <a:pt x="1098" y="1247"/>
                    </a:lnTo>
                    <a:lnTo>
                      <a:pt x="1108" y="1257"/>
                    </a:lnTo>
                    <a:lnTo>
                      <a:pt x="1118" y="1265"/>
                    </a:lnTo>
                    <a:lnTo>
                      <a:pt x="1126" y="1274"/>
                    </a:lnTo>
                    <a:lnTo>
                      <a:pt x="1136" y="1282"/>
                    </a:lnTo>
                    <a:lnTo>
                      <a:pt x="1146" y="1291"/>
                    </a:lnTo>
                    <a:lnTo>
                      <a:pt x="1154" y="1299"/>
                    </a:lnTo>
                    <a:lnTo>
                      <a:pt x="1164" y="1307"/>
                    </a:lnTo>
                    <a:lnTo>
                      <a:pt x="1172" y="1316"/>
                    </a:lnTo>
                    <a:lnTo>
                      <a:pt x="1182" y="1324"/>
                    </a:lnTo>
                    <a:lnTo>
                      <a:pt x="1191" y="1333"/>
                    </a:lnTo>
                    <a:lnTo>
                      <a:pt x="1200" y="1341"/>
                    </a:lnTo>
                    <a:lnTo>
                      <a:pt x="1209" y="1350"/>
                    </a:lnTo>
                    <a:lnTo>
                      <a:pt x="1218" y="1358"/>
                    </a:lnTo>
                    <a:lnTo>
                      <a:pt x="1227" y="1367"/>
                    </a:lnTo>
                    <a:lnTo>
                      <a:pt x="1237" y="1375"/>
                    </a:lnTo>
                    <a:lnTo>
                      <a:pt x="1245" y="1384"/>
                    </a:lnTo>
                    <a:lnTo>
                      <a:pt x="1254" y="1391"/>
                    </a:lnTo>
                    <a:lnTo>
                      <a:pt x="1263" y="1400"/>
                    </a:lnTo>
                    <a:lnTo>
                      <a:pt x="1272" y="1408"/>
                    </a:lnTo>
                    <a:lnTo>
                      <a:pt x="1280" y="1415"/>
                    </a:lnTo>
                    <a:lnTo>
                      <a:pt x="1290" y="1424"/>
                    </a:lnTo>
                    <a:lnTo>
                      <a:pt x="1299" y="1431"/>
                    </a:lnTo>
                    <a:lnTo>
                      <a:pt x="1307" y="1440"/>
                    </a:lnTo>
                    <a:lnTo>
                      <a:pt x="1316" y="1447"/>
                    </a:lnTo>
                    <a:lnTo>
                      <a:pt x="1333" y="1463"/>
                    </a:lnTo>
                    <a:lnTo>
                      <a:pt x="1350" y="1477"/>
                    </a:lnTo>
                    <a:lnTo>
                      <a:pt x="1366" y="1493"/>
                    </a:lnTo>
                    <a:lnTo>
                      <a:pt x="1383" y="1508"/>
                    </a:lnTo>
                    <a:lnTo>
                      <a:pt x="1399" y="1522"/>
                    </a:lnTo>
                    <a:lnTo>
                      <a:pt x="1416" y="1535"/>
                    </a:lnTo>
                    <a:lnTo>
                      <a:pt x="1432" y="1550"/>
                    </a:lnTo>
                    <a:lnTo>
                      <a:pt x="1448" y="1563"/>
                    </a:lnTo>
                    <a:lnTo>
                      <a:pt x="1462" y="1577"/>
                    </a:lnTo>
                    <a:lnTo>
                      <a:pt x="1478" y="1589"/>
                    </a:lnTo>
                    <a:lnTo>
                      <a:pt x="1493" y="1602"/>
                    </a:lnTo>
                    <a:lnTo>
                      <a:pt x="1507" y="1613"/>
                    </a:lnTo>
                    <a:lnTo>
                      <a:pt x="1522" y="1625"/>
                    </a:lnTo>
                    <a:lnTo>
                      <a:pt x="1535" y="1636"/>
                    </a:lnTo>
                    <a:lnTo>
                      <a:pt x="1548" y="1647"/>
                    </a:lnTo>
                    <a:lnTo>
                      <a:pt x="1562" y="1658"/>
                    </a:lnTo>
                    <a:lnTo>
                      <a:pt x="1575" y="1669"/>
                    </a:lnTo>
                    <a:lnTo>
                      <a:pt x="1587" y="1679"/>
                    </a:lnTo>
                    <a:lnTo>
                      <a:pt x="1599" y="1687"/>
                    </a:lnTo>
                    <a:lnTo>
                      <a:pt x="1612" y="1697"/>
                    </a:lnTo>
                    <a:lnTo>
                      <a:pt x="1623" y="1705"/>
                    </a:lnTo>
                    <a:lnTo>
                      <a:pt x="1633" y="1713"/>
                    </a:lnTo>
                    <a:lnTo>
                      <a:pt x="1654" y="1727"/>
                    </a:lnTo>
                    <a:lnTo>
                      <a:pt x="1672" y="1739"/>
                    </a:lnTo>
                    <a:lnTo>
                      <a:pt x="1689" y="1750"/>
                    </a:lnTo>
                    <a:lnTo>
                      <a:pt x="1704" y="1757"/>
                    </a:lnTo>
                    <a:lnTo>
                      <a:pt x="1728" y="1767"/>
                    </a:lnTo>
                    <a:lnTo>
                      <a:pt x="1743" y="1767"/>
                    </a:lnTo>
                    <a:lnTo>
                      <a:pt x="1758" y="1736"/>
                    </a:lnTo>
                    <a:lnTo>
                      <a:pt x="1761" y="1702"/>
                    </a:lnTo>
                    <a:lnTo>
                      <a:pt x="1750" y="1664"/>
                    </a:lnTo>
                    <a:lnTo>
                      <a:pt x="1740" y="1645"/>
                    </a:lnTo>
                    <a:lnTo>
                      <a:pt x="1728" y="1625"/>
                    </a:lnTo>
                    <a:lnTo>
                      <a:pt x="1715" y="1605"/>
                    </a:lnTo>
                    <a:lnTo>
                      <a:pt x="1699" y="1585"/>
                    </a:lnTo>
                    <a:lnTo>
                      <a:pt x="1683" y="1566"/>
                    </a:lnTo>
                    <a:lnTo>
                      <a:pt x="1665" y="1545"/>
                    </a:lnTo>
                    <a:lnTo>
                      <a:pt x="1646" y="1526"/>
                    </a:lnTo>
                    <a:lnTo>
                      <a:pt x="1636" y="1517"/>
                    </a:lnTo>
                    <a:lnTo>
                      <a:pt x="1626" y="1508"/>
                    </a:lnTo>
                    <a:lnTo>
                      <a:pt x="1616" y="1499"/>
                    </a:lnTo>
                    <a:lnTo>
                      <a:pt x="1607" y="1489"/>
                    </a:lnTo>
                    <a:lnTo>
                      <a:pt x="1597" y="1481"/>
                    </a:lnTo>
                    <a:lnTo>
                      <a:pt x="1587" y="1472"/>
                    </a:lnTo>
                    <a:lnTo>
                      <a:pt x="1574" y="1462"/>
                    </a:lnTo>
                    <a:lnTo>
                      <a:pt x="1561" y="1448"/>
                    </a:lnTo>
                    <a:lnTo>
                      <a:pt x="1546" y="1436"/>
                    </a:lnTo>
                    <a:lnTo>
                      <a:pt x="1532" y="1423"/>
                    </a:lnTo>
                    <a:lnTo>
                      <a:pt x="1517" y="1408"/>
                    </a:lnTo>
                    <a:lnTo>
                      <a:pt x="1502" y="1392"/>
                    </a:lnTo>
                    <a:lnTo>
                      <a:pt x="1494" y="1385"/>
                    </a:lnTo>
                    <a:lnTo>
                      <a:pt x="1487" y="1377"/>
                    </a:lnTo>
                    <a:lnTo>
                      <a:pt x="1471" y="1361"/>
                    </a:lnTo>
                    <a:lnTo>
                      <a:pt x="1454" y="1344"/>
                    </a:lnTo>
                    <a:lnTo>
                      <a:pt x="1438" y="1326"/>
                    </a:lnTo>
                    <a:lnTo>
                      <a:pt x="1420" y="1307"/>
                    </a:lnTo>
                    <a:lnTo>
                      <a:pt x="1403" y="1289"/>
                    </a:lnTo>
                    <a:lnTo>
                      <a:pt x="1385" y="1270"/>
                    </a:lnTo>
                    <a:lnTo>
                      <a:pt x="1366" y="1249"/>
                    </a:lnTo>
                    <a:lnTo>
                      <a:pt x="1348" y="1230"/>
                    </a:lnTo>
                    <a:lnTo>
                      <a:pt x="1329" y="1209"/>
                    </a:lnTo>
                    <a:lnTo>
                      <a:pt x="1311" y="1187"/>
                    </a:lnTo>
                    <a:lnTo>
                      <a:pt x="1291" y="1167"/>
                    </a:lnTo>
                    <a:lnTo>
                      <a:pt x="1271" y="1145"/>
                    </a:lnTo>
                    <a:lnTo>
                      <a:pt x="1250" y="1122"/>
                    </a:lnTo>
                    <a:lnTo>
                      <a:pt x="1231" y="1100"/>
                    </a:lnTo>
                    <a:lnTo>
                      <a:pt x="1209" y="1077"/>
                    </a:lnTo>
                    <a:lnTo>
                      <a:pt x="1188" y="1054"/>
                    </a:lnTo>
                    <a:lnTo>
                      <a:pt x="1166" y="1030"/>
                    </a:lnTo>
                    <a:lnTo>
                      <a:pt x="1144" y="1007"/>
                    </a:lnTo>
                    <a:lnTo>
                      <a:pt x="1123" y="982"/>
                    </a:lnTo>
                    <a:lnTo>
                      <a:pt x="1101" y="958"/>
                    </a:lnTo>
                    <a:lnTo>
                      <a:pt x="1078" y="934"/>
                    </a:lnTo>
                    <a:lnTo>
                      <a:pt x="1055" y="909"/>
                    </a:lnTo>
                    <a:lnTo>
                      <a:pt x="1032" y="884"/>
                    </a:lnTo>
                    <a:lnTo>
                      <a:pt x="1009" y="860"/>
                    </a:lnTo>
                    <a:lnTo>
                      <a:pt x="984" y="835"/>
                    </a:lnTo>
                    <a:lnTo>
                      <a:pt x="999" y="819"/>
                    </a:lnTo>
                    <a:lnTo>
                      <a:pt x="1013" y="802"/>
                    </a:lnTo>
                    <a:lnTo>
                      <a:pt x="1029" y="785"/>
                    </a:lnTo>
                    <a:lnTo>
                      <a:pt x="1044" y="769"/>
                    </a:lnTo>
                    <a:lnTo>
                      <a:pt x="1058" y="752"/>
                    </a:lnTo>
                    <a:lnTo>
                      <a:pt x="1073" y="735"/>
                    </a:lnTo>
                    <a:lnTo>
                      <a:pt x="1089" y="718"/>
                    </a:lnTo>
                    <a:lnTo>
                      <a:pt x="1103" y="701"/>
                    </a:lnTo>
                    <a:lnTo>
                      <a:pt x="1119" y="684"/>
                    </a:lnTo>
                    <a:lnTo>
                      <a:pt x="1134" y="667"/>
                    </a:lnTo>
                    <a:lnTo>
                      <a:pt x="1149" y="650"/>
                    </a:lnTo>
                    <a:lnTo>
                      <a:pt x="1164" y="633"/>
                    </a:lnTo>
                    <a:lnTo>
                      <a:pt x="1180" y="616"/>
                    </a:lnTo>
                    <a:lnTo>
                      <a:pt x="1194" y="600"/>
                    </a:lnTo>
                    <a:lnTo>
                      <a:pt x="1209" y="584"/>
                    </a:lnTo>
                    <a:lnTo>
                      <a:pt x="1225" y="567"/>
                    </a:lnTo>
                    <a:lnTo>
                      <a:pt x="1239" y="550"/>
                    </a:lnTo>
                    <a:lnTo>
                      <a:pt x="1254" y="534"/>
                    </a:lnTo>
                    <a:lnTo>
                      <a:pt x="1269" y="517"/>
                    </a:lnTo>
                    <a:lnTo>
                      <a:pt x="1284" y="501"/>
                    </a:lnTo>
                    <a:lnTo>
                      <a:pt x="1299" y="484"/>
                    </a:lnTo>
                    <a:lnTo>
                      <a:pt x="1313" y="468"/>
                    </a:lnTo>
                    <a:lnTo>
                      <a:pt x="1328" y="453"/>
                    </a:lnTo>
                    <a:lnTo>
                      <a:pt x="1342" y="437"/>
                    </a:lnTo>
                    <a:lnTo>
                      <a:pt x="1357" y="421"/>
                    </a:lnTo>
                    <a:lnTo>
                      <a:pt x="1370" y="405"/>
                    </a:lnTo>
                    <a:lnTo>
                      <a:pt x="1385" y="389"/>
                    </a:lnTo>
                    <a:lnTo>
                      <a:pt x="1398" y="375"/>
                    </a:lnTo>
                    <a:lnTo>
                      <a:pt x="1413" y="359"/>
                    </a:lnTo>
                    <a:lnTo>
                      <a:pt x="1426" y="345"/>
                    </a:lnTo>
                    <a:lnTo>
                      <a:pt x="1439" y="330"/>
                    </a:lnTo>
                    <a:lnTo>
                      <a:pt x="1453" y="316"/>
                    </a:lnTo>
                    <a:lnTo>
                      <a:pt x="1466" y="302"/>
                    </a:lnTo>
                    <a:lnTo>
                      <a:pt x="1478" y="288"/>
                    </a:lnTo>
                    <a:lnTo>
                      <a:pt x="1491" y="274"/>
                    </a:lnTo>
                    <a:lnTo>
                      <a:pt x="1504" y="261"/>
                    </a:lnTo>
                    <a:lnTo>
                      <a:pt x="1516" y="248"/>
                    </a:lnTo>
                    <a:lnTo>
                      <a:pt x="1528" y="235"/>
                    </a:lnTo>
                    <a:lnTo>
                      <a:pt x="1551" y="210"/>
                    </a:lnTo>
                    <a:lnTo>
                      <a:pt x="1573" y="187"/>
                    </a:lnTo>
                    <a:lnTo>
                      <a:pt x="1595" y="164"/>
                    </a:lnTo>
                    <a:lnTo>
                      <a:pt x="1614" y="143"/>
                    </a:lnTo>
                    <a:lnTo>
                      <a:pt x="1633" y="124"/>
                    </a:lnTo>
                    <a:lnTo>
                      <a:pt x="1642" y="115"/>
                    </a:lnTo>
                    <a:lnTo>
                      <a:pt x="1650" y="107"/>
                    </a:lnTo>
                    <a:lnTo>
                      <a:pt x="1659" y="98"/>
                    </a:lnTo>
                    <a:lnTo>
                      <a:pt x="1666" y="91"/>
                    </a:lnTo>
                    <a:lnTo>
                      <a:pt x="1681" y="77"/>
                    </a:lnTo>
                    <a:lnTo>
                      <a:pt x="1694" y="64"/>
                    </a:lnTo>
                    <a:lnTo>
                      <a:pt x="1705" y="54"/>
                    </a:lnTo>
                    <a:lnTo>
                      <a:pt x="1715" y="45"/>
                    </a:lnTo>
                    <a:lnTo>
                      <a:pt x="1729" y="34"/>
                    </a:lnTo>
                    <a:lnTo>
                      <a:pt x="1707" y="0"/>
                    </a:lnTo>
                    <a:lnTo>
                      <a:pt x="1693" y="9"/>
                    </a:lnTo>
                    <a:lnTo>
                      <a:pt x="1678" y="18"/>
                    </a:lnTo>
                    <a:lnTo>
                      <a:pt x="1664" y="28"/>
                    </a:lnTo>
                    <a:lnTo>
                      <a:pt x="1648" y="37"/>
                    </a:lnTo>
                    <a:lnTo>
                      <a:pt x="1633" y="46"/>
                    </a:lnTo>
                    <a:lnTo>
                      <a:pt x="1619" y="56"/>
                    </a:lnTo>
                    <a:lnTo>
                      <a:pt x="1606" y="64"/>
                    </a:lnTo>
                    <a:lnTo>
                      <a:pt x="1591" y="74"/>
                    </a:lnTo>
                    <a:lnTo>
                      <a:pt x="1576" y="84"/>
                    </a:lnTo>
                    <a:lnTo>
                      <a:pt x="1562" y="94"/>
                    </a:lnTo>
                    <a:lnTo>
                      <a:pt x="1547" y="103"/>
                    </a:lnTo>
                    <a:lnTo>
                      <a:pt x="1533" y="113"/>
                    </a:lnTo>
                    <a:lnTo>
                      <a:pt x="1519" y="123"/>
                    </a:lnTo>
                    <a:lnTo>
                      <a:pt x="1505" y="132"/>
                    </a:lnTo>
                    <a:lnTo>
                      <a:pt x="1490" y="143"/>
                    </a:lnTo>
                    <a:lnTo>
                      <a:pt x="1477" y="153"/>
                    </a:lnTo>
                    <a:lnTo>
                      <a:pt x="1462" y="163"/>
                    </a:lnTo>
                    <a:lnTo>
                      <a:pt x="1448" y="174"/>
                    </a:lnTo>
                    <a:lnTo>
                      <a:pt x="1434" y="183"/>
                    </a:lnTo>
                    <a:lnTo>
                      <a:pt x="1420" y="193"/>
                    </a:lnTo>
                    <a:lnTo>
                      <a:pt x="1407" y="204"/>
                    </a:lnTo>
                    <a:lnTo>
                      <a:pt x="1393" y="215"/>
                    </a:lnTo>
                    <a:lnTo>
                      <a:pt x="1379" y="225"/>
                    </a:lnTo>
                    <a:lnTo>
                      <a:pt x="1365" y="235"/>
                    </a:lnTo>
                    <a:lnTo>
                      <a:pt x="1351" y="245"/>
                    </a:lnTo>
                    <a:lnTo>
                      <a:pt x="1337" y="256"/>
                    </a:lnTo>
                    <a:lnTo>
                      <a:pt x="1324" y="267"/>
                    </a:lnTo>
                    <a:lnTo>
                      <a:pt x="1311" y="278"/>
                    </a:lnTo>
                    <a:lnTo>
                      <a:pt x="1297" y="288"/>
                    </a:lnTo>
                    <a:lnTo>
                      <a:pt x="1283" y="299"/>
                    </a:lnTo>
                    <a:lnTo>
                      <a:pt x="1269" y="309"/>
                    </a:lnTo>
                    <a:lnTo>
                      <a:pt x="1256" y="320"/>
                    </a:lnTo>
                    <a:lnTo>
                      <a:pt x="1243" y="331"/>
                    </a:lnTo>
                    <a:lnTo>
                      <a:pt x="1229" y="342"/>
                    </a:lnTo>
                    <a:lnTo>
                      <a:pt x="1216" y="353"/>
                    </a:lnTo>
                    <a:lnTo>
                      <a:pt x="1203" y="365"/>
                    </a:lnTo>
                    <a:lnTo>
                      <a:pt x="1189" y="376"/>
                    </a:lnTo>
                    <a:lnTo>
                      <a:pt x="1176" y="387"/>
                    </a:lnTo>
                    <a:lnTo>
                      <a:pt x="1163" y="398"/>
                    </a:lnTo>
                    <a:lnTo>
                      <a:pt x="1149" y="410"/>
                    </a:lnTo>
                    <a:lnTo>
                      <a:pt x="1137" y="421"/>
                    </a:lnTo>
                    <a:lnTo>
                      <a:pt x="1124" y="432"/>
                    </a:lnTo>
                    <a:lnTo>
                      <a:pt x="1110" y="444"/>
                    </a:lnTo>
                    <a:lnTo>
                      <a:pt x="1097" y="455"/>
                    </a:lnTo>
                    <a:lnTo>
                      <a:pt x="1085" y="467"/>
                    </a:lnTo>
                    <a:lnTo>
                      <a:pt x="1072" y="478"/>
                    </a:lnTo>
                    <a:lnTo>
                      <a:pt x="1058" y="490"/>
                    </a:lnTo>
                    <a:lnTo>
                      <a:pt x="1046" y="501"/>
                    </a:lnTo>
                    <a:lnTo>
                      <a:pt x="1033" y="513"/>
                    </a:lnTo>
                    <a:lnTo>
                      <a:pt x="1021" y="525"/>
                    </a:lnTo>
                    <a:lnTo>
                      <a:pt x="1007" y="536"/>
                    </a:lnTo>
                    <a:lnTo>
                      <a:pt x="995" y="548"/>
                    </a:lnTo>
                    <a:lnTo>
                      <a:pt x="982" y="560"/>
                    </a:lnTo>
                    <a:lnTo>
                      <a:pt x="970" y="573"/>
                    </a:lnTo>
                    <a:lnTo>
                      <a:pt x="956" y="585"/>
                    </a:lnTo>
                    <a:lnTo>
                      <a:pt x="944" y="596"/>
                    </a:lnTo>
                    <a:lnTo>
                      <a:pt x="932" y="608"/>
                    </a:lnTo>
                    <a:lnTo>
                      <a:pt x="919" y="620"/>
                    </a:lnTo>
                    <a:lnTo>
                      <a:pt x="907" y="632"/>
                    </a:lnTo>
                    <a:lnTo>
                      <a:pt x="895" y="644"/>
                    </a:lnTo>
                    <a:lnTo>
                      <a:pt x="882" y="656"/>
                    </a:lnTo>
                    <a:lnTo>
                      <a:pt x="870" y="668"/>
                    </a:lnTo>
                    <a:lnTo>
                      <a:pt x="857" y="681"/>
                    </a:lnTo>
                    <a:lnTo>
                      <a:pt x="845" y="693"/>
                    </a:lnTo>
                    <a:lnTo>
                      <a:pt x="835" y="683"/>
                    </a:lnTo>
                    <a:lnTo>
                      <a:pt x="824" y="672"/>
                    </a:lnTo>
                    <a:lnTo>
                      <a:pt x="814" y="662"/>
                    </a:lnTo>
                    <a:lnTo>
                      <a:pt x="804" y="653"/>
                    </a:lnTo>
                    <a:lnTo>
                      <a:pt x="794" y="642"/>
                    </a:lnTo>
                    <a:lnTo>
                      <a:pt x="783" y="632"/>
                    </a:lnTo>
                    <a:lnTo>
                      <a:pt x="772" y="621"/>
                    </a:lnTo>
                    <a:lnTo>
                      <a:pt x="761" y="611"/>
                    </a:lnTo>
                    <a:lnTo>
                      <a:pt x="751" y="602"/>
                    </a:lnTo>
                    <a:lnTo>
                      <a:pt x="740" y="591"/>
                    </a:lnTo>
                    <a:lnTo>
                      <a:pt x="730" y="581"/>
                    </a:lnTo>
                    <a:lnTo>
                      <a:pt x="719" y="571"/>
                    </a:lnTo>
                    <a:lnTo>
                      <a:pt x="708" y="562"/>
                    </a:lnTo>
                    <a:lnTo>
                      <a:pt x="698" y="552"/>
                    </a:lnTo>
                    <a:lnTo>
                      <a:pt x="687" y="541"/>
                    </a:lnTo>
                    <a:lnTo>
                      <a:pt x="676" y="531"/>
                    </a:lnTo>
                    <a:lnTo>
                      <a:pt x="665" y="522"/>
                    </a:lnTo>
                    <a:lnTo>
                      <a:pt x="654" y="512"/>
                    </a:lnTo>
                    <a:lnTo>
                      <a:pt x="643" y="502"/>
                    </a:lnTo>
                    <a:lnTo>
                      <a:pt x="632" y="493"/>
                    </a:lnTo>
                    <a:lnTo>
                      <a:pt x="622" y="483"/>
                    </a:lnTo>
                    <a:lnTo>
                      <a:pt x="611" y="473"/>
                    </a:lnTo>
                    <a:lnTo>
                      <a:pt x="600" y="463"/>
                    </a:lnTo>
                    <a:lnTo>
                      <a:pt x="589" y="455"/>
                    </a:lnTo>
                    <a:lnTo>
                      <a:pt x="577" y="445"/>
                    </a:lnTo>
                    <a:lnTo>
                      <a:pt x="566" y="436"/>
                    </a:lnTo>
                    <a:lnTo>
                      <a:pt x="555" y="426"/>
                    </a:lnTo>
                    <a:lnTo>
                      <a:pt x="544" y="417"/>
                    </a:lnTo>
                    <a:lnTo>
                      <a:pt x="533" y="408"/>
                    </a:lnTo>
                    <a:lnTo>
                      <a:pt x="522" y="399"/>
                    </a:lnTo>
                    <a:lnTo>
                      <a:pt x="510" y="389"/>
                    </a:lnTo>
                    <a:lnTo>
                      <a:pt x="499" y="381"/>
                    </a:lnTo>
                    <a:lnTo>
                      <a:pt x="488" y="371"/>
                    </a:lnTo>
                    <a:lnTo>
                      <a:pt x="476" y="363"/>
                    </a:lnTo>
                    <a:lnTo>
                      <a:pt x="465" y="354"/>
                    </a:lnTo>
                    <a:lnTo>
                      <a:pt x="454" y="345"/>
                    </a:lnTo>
                    <a:lnTo>
                      <a:pt x="442" y="336"/>
                    </a:lnTo>
                    <a:lnTo>
                      <a:pt x="431" y="328"/>
                    </a:lnTo>
                    <a:lnTo>
                      <a:pt x="420" y="319"/>
                    </a:lnTo>
                    <a:lnTo>
                      <a:pt x="408" y="311"/>
                    </a:lnTo>
                    <a:lnTo>
                      <a:pt x="397" y="302"/>
                    </a:lnTo>
                    <a:lnTo>
                      <a:pt x="385" y="294"/>
                    </a:lnTo>
                    <a:lnTo>
                      <a:pt x="374" y="285"/>
                    </a:lnTo>
                    <a:lnTo>
                      <a:pt x="363" y="278"/>
                    </a:lnTo>
                    <a:lnTo>
                      <a:pt x="351" y="269"/>
                    </a:lnTo>
                    <a:lnTo>
                      <a:pt x="340" y="261"/>
                    </a:lnTo>
                    <a:lnTo>
                      <a:pt x="328" y="254"/>
                    </a:lnTo>
                    <a:lnTo>
                      <a:pt x="316" y="245"/>
                    </a:lnTo>
                    <a:lnTo>
                      <a:pt x="305" y="238"/>
                    </a:lnTo>
                    <a:lnTo>
                      <a:pt x="293" y="231"/>
                    </a:lnTo>
                    <a:lnTo>
                      <a:pt x="270" y="215"/>
                    </a:lnTo>
                    <a:lnTo>
                      <a:pt x="247" y="200"/>
                    </a:lnTo>
                    <a:lnTo>
                      <a:pt x="224" y="187"/>
                    </a:lnTo>
                    <a:lnTo>
                      <a:pt x="201" y="172"/>
                    </a:lnTo>
                    <a:lnTo>
                      <a:pt x="176" y="159"/>
                    </a:lnTo>
                    <a:lnTo>
                      <a:pt x="153" y="146"/>
                    </a:lnTo>
                    <a:lnTo>
                      <a:pt x="13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" name="Freeform 17"/>
              <p:cNvSpPr>
                <a:spLocks/>
              </p:cNvSpPr>
              <p:nvPr/>
            </p:nvSpPr>
            <p:spPr bwMode="auto">
              <a:xfrm>
                <a:off x="3486" y="2371"/>
                <a:ext cx="440" cy="448"/>
              </a:xfrm>
              <a:custGeom>
                <a:avLst/>
                <a:gdLst>
                  <a:gd name="T0" fmla="*/ 29 w 1759"/>
                  <a:gd name="T1" fmla="*/ 51 h 1795"/>
                  <a:gd name="T2" fmla="*/ 52 w 1759"/>
                  <a:gd name="T3" fmla="*/ 79 h 1795"/>
                  <a:gd name="T4" fmla="*/ 84 w 1759"/>
                  <a:gd name="T5" fmla="*/ 118 h 1795"/>
                  <a:gd name="T6" fmla="*/ 113 w 1759"/>
                  <a:gd name="T7" fmla="*/ 151 h 1795"/>
                  <a:gd name="T8" fmla="*/ 151 w 1759"/>
                  <a:gd name="T9" fmla="*/ 190 h 1795"/>
                  <a:gd name="T10" fmla="*/ 173 w 1759"/>
                  <a:gd name="T11" fmla="*/ 212 h 1795"/>
                  <a:gd name="T12" fmla="*/ 136 w 1759"/>
                  <a:gd name="T13" fmla="*/ 253 h 1795"/>
                  <a:gd name="T14" fmla="*/ 100 w 1759"/>
                  <a:gd name="T15" fmla="*/ 295 h 1795"/>
                  <a:gd name="T16" fmla="*/ 77 w 1759"/>
                  <a:gd name="T17" fmla="*/ 321 h 1795"/>
                  <a:gd name="T18" fmla="*/ 51 w 1759"/>
                  <a:gd name="T19" fmla="*/ 348 h 1795"/>
                  <a:gd name="T20" fmla="*/ 27 w 1759"/>
                  <a:gd name="T21" fmla="*/ 375 h 1795"/>
                  <a:gd name="T22" fmla="*/ 6 w 1759"/>
                  <a:gd name="T23" fmla="*/ 403 h 1795"/>
                  <a:gd name="T24" fmla="*/ 16 w 1759"/>
                  <a:gd name="T25" fmla="*/ 447 h 1795"/>
                  <a:gd name="T26" fmla="*/ 63 w 1759"/>
                  <a:gd name="T27" fmla="*/ 427 h 1795"/>
                  <a:gd name="T28" fmla="*/ 91 w 1759"/>
                  <a:gd name="T29" fmla="*/ 395 h 1795"/>
                  <a:gd name="T30" fmla="*/ 116 w 1759"/>
                  <a:gd name="T31" fmla="*/ 362 h 1795"/>
                  <a:gd name="T32" fmla="*/ 138 w 1759"/>
                  <a:gd name="T33" fmla="*/ 333 h 1795"/>
                  <a:gd name="T34" fmla="*/ 168 w 1759"/>
                  <a:gd name="T35" fmla="*/ 298 h 1795"/>
                  <a:gd name="T36" fmla="*/ 204 w 1759"/>
                  <a:gd name="T37" fmla="*/ 256 h 1795"/>
                  <a:gd name="T38" fmla="*/ 224 w 1759"/>
                  <a:gd name="T39" fmla="*/ 263 h 1795"/>
                  <a:gd name="T40" fmla="*/ 242 w 1759"/>
                  <a:gd name="T41" fmla="*/ 280 h 1795"/>
                  <a:gd name="T42" fmla="*/ 261 w 1759"/>
                  <a:gd name="T43" fmla="*/ 298 h 1795"/>
                  <a:gd name="T44" fmla="*/ 279 w 1759"/>
                  <a:gd name="T45" fmla="*/ 315 h 1795"/>
                  <a:gd name="T46" fmla="*/ 298 w 1759"/>
                  <a:gd name="T47" fmla="*/ 333 h 1795"/>
                  <a:gd name="T48" fmla="*/ 316 w 1759"/>
                  <a:gd name="T49" fmla="*/ 349 h 1795"/>
                  <a:gd name="T50" fmla="*/ 338 w 1759"/>
                  <a:gd name="T51" fmla="*/ 369 h 1795"/>
                  <a:gd name="T52" fmla="*/ 370 w 1759"/>
                  <a:gd name="T53" fmla="*/ 396 h 1795"/>
                  <a:gd name="T54" fmla="*/ 397 w 1759"/>
                  <a:gd name="T55" fmla="*/ 419 h 1795"/>
                  <a:gd name="T56" fmla="*/ 426 w 1759"/>
                  <a:gd name="T57" fmla="*/ 439 h 1795"/>
                  <a:gd name="T58" fmla="*/ 429 w 1759"/>
                  <a:gd name="T59" fmla="*/ 401 h 1795"/>
                  <a:gd name="T60" fmla="*/ 402 w 1759"/>
                  <a:gd name="T61" fmla="*/ 372 h 1795"/>
                  <a:gd name="T62" fmla="*/ 376 w 1759"/>
                  <a:gd name="T63" fmla="*/ 347 h 1795"/>
                  <a:gd name="T64" fmla="*/ 346 w 1759"/>
                  <a:gd name="T65" fmla="*/ 317 h 1795"/>
                  <a:gd name="T66" fmla="*/ 307 w 1759"/>
                  <a:gd name="T67" fmla="*/ 274 h 1795"/>
                  <a:gd name="T68" fmla="*/ 264 w 1759"/>
                  <a:gd name="T69" fmla="*/ 227 h 1795"/>
                  <a:gd name="T70" fmla="*/ 265 w 1759"/>
                  <a:gd name="T71" fmla="*/ 187 h 1795"/>
                  <a:gd name="T72" fmla="*/ 295 w 1759"/>
                  <a:gd name="T73" fmla="*/ 154 h 1795"/>
                  <a:gd name="T74" fmla="*/ 325 w 1759"/>
                  <a:gd name="T75" fmla="*/ 121 h 1795"/>
                  <a:gd name="T76" fmla="*/ 353 w 1759"/>
                  <a:gd name="T77" fmla="*/ 90 h 1795"/>
                  <a:gd name="T78" fmla="*/ 379 w 1759"/>
                  <a:gd name="T79" fmla="*/ 61 h 1795"/>
                  <a:gd name="T80" fmla="*/ 413 w 1759"/>
                  <a:gd name="T81" fmla="*/ 26 h 1795"/>
                  <a:gd name="T82" fmla="*/ 427 w 1759"/>
                  <a:gd name="T83" fmla="*/ 0 h 1795"/>
                  <a:gd name="T84" fmla="*/ 398 w 1759"/>
                  <a:gd name="T85" fmla="*/ 18 h 1795"/>
                  <a:gd name="T86" fmla="*/ 369 w 1759"/>
                  <a:gd name="T87" fmla="*/ 38 h 1795"/>
                  <a:gd name="T88" fmla="*/ 341 w 1759"/>
                  <a:gd name="T89" fmla="*/ 58 h 1795"/>
                  <a:gd name="T90" fmla="*/ 314 w 1759"/>
                  <a:gd name="T91" fmla="*/ 80 h 1795"/>
                  <a:gd name="T92" fmla="*/ 287 w 1759"/>
                  <a:gd name="T93" fmla="*/ 102 h 1795"/>
                  <a:gd name="T94" fmla="*/ 262 w 1759"/>
                  <a:gd name="T95" fmla="*/ 125 h 1795"/>
                  <a:gd name="T96" fmla="*/ 236 w 1759"/>
                  <a:gd name="T97" fmla="*/ 149 h 1795"/>
                  <a:gd name="T98" fmla="*/ 211 w 1759"/>
                  <a:gd name="T99" fmla="*/ 173 h 1795"/>
                  <a:gd name="T100" fmla="*/ 190 w 1759"/>
                  <a:gd name="T101" fmla="*/ 152 h 1795"/>
                  <a:gd name="T102" fmla="*/ 169 w 1759"/>
                  <a:gd name="T103" fmla="*/ 133 h 1795"/>
                  <a:gd name="T104" fmla="*/ 147 w 1759"/>
                  <a:gd name="T105" fmla="*/ 113 h 1795"/>
                  <a:gd name="T106" fmla="*/ 125 w 1759"/>
                  <a:gd name="T107" fmla="*/ 95 h 1795"/>
                  <a:gd name="T108" fmla="*/ 102 w 1759"/>
                  <a:gd name="T109" fmla="*/ 77 h 1795"/>
                  <a:gd name="T110" fmla="*/ 79 w 1759"/>
                  <a:gd name="T111" fmla="*/ 61 h 1795"/>
                  <a:gd name="T112" fmla="*/ 38 w 1759"/>
                  <a:gd name="T113" fmla="*/ 36 h 17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9" h="1795">
                    <a:moveTo>
                      <a:pt x="130" y="132"/>
                    </a:moveTo>
                    <a:lnTo>
                      <a:pt x="118" y="135"/>
                    </a:lnTo>
                    <a:lnTo>
                      <a:pt x="104" y="146"/>
                    </a:lnTo>
                    <a:lnTo>
                      <a:pt x="92" y="158"/>
                    </a:lnTo>
                    <a:lnTo>
                      <a:pt x="80" y="160"/>
                    </a:lnTo>
                    <a:lnTo>
                      <a:pt x="92" y="175"/>
                    </a:lnTo>
                    <a:lnTo>
                      <a:pt x="103" y="190"/>
                    </a:lnTo>
                    <a:lnTo>
                      <a:pt x="115" y="205"/>
                    </a:lnTo>
                    <a:lnTo>
                      <a:pt x="127" y="220"/>
                    </a:lnTo>
                    <a:lnTo>
                      <a:pt x="138" y="234"/>
                    </a:lnTo>
                    <a:lnTo>
                      <a:pt x="150" y="249"/>
                    </a:lnTo>
                    <a:lnTo>
                      <a:pt x="161" y="263"/>
                    </a:lnTo>
                    <a:lnTo>
                      <a:pt x="172" y="278"/>
                    </a:lnTo>
                    <a:lnTo>
                      <a:pt x="184" y="291"/>
                    </a:lnTo>
                    <a:lnTo>
                      <a:pt x="195" y="304"/>
                    </a:lnTo>
                    <a:lnTo>
                      <a:pt x="206" y="318"/>
                    </a:lnTo>
                    <a:lnTo>
                      <a:pt x="216" y="331"/>
                    </a:lnTo>
                    <a:lnTo>
                      <a:pt x="227" y="345"/>
                    </a:lnTo>
                    <a:lnTo>
                      <a:pt x="238" y="358"/>
                    </a:lnTo>
                    <a:lnTo>
                      <a:pt x="258" y="382"/>
                    </a:lnTo>
                    <a:lnTo>
                      <a:pt x="278" y="406"/>
                    </a:lnTo>
                    <a:lnTo>
                      <a:pt x="297" y="429"/>
                    </a:lnTo>
                    <a:lnTo>
                      <a:pt x="315" y="451"/>
                    </a:lnTo>
                    <a:lnTo>
                      <a:pt x="334" y="472"/>
                    </a:lnTo>
                    <a:lnTo>
                      <a:pt x="349" y="491"/>
                    </a:lnTo>
                    <a:lnTo>
                      <a:pt x="365" y="508"/>
                    </a:lnTo>
                    <a:lnTo>
                      <a:pt x="380" y="525"/>
                    </a:lnTo>
                    <a:lnTo>
                      <a:pt x="393" y="540"/>
                    </a:lnTo>
                    <a:lnTo>
                      <a:pt x="406" y="556"/>
                    </a:lnTo>
                    <a:lnTo>
                      <a:pt x="420" y="570"/>
                    </a:lnTo>
                    <a:lnTo>
                      <a:pt x="436" y="587"/>
                    </a:lnTo>
                    <a:lnTo>
                      <a:pt x="451" y="604"/>
                    </a:lnTo>
                    <a:lnTo>
                      <a:pt x="467" y="621"/>
                    </a:lnTo>
                    <a:lnTo>
                      <a:pt x="484" y="639"/>
                    </a:lnTo>
                    <a:lnTo>
                      <a:pt x="502" y="659"/>
                    </a:lnTo>
                    <a:lnTo>
                      <a:pt x="520" y="678"/>
                    </a:lnTo>
                    <a:lnTo>
                      <a:pt x="540" y="697"/>
                    </a:lnTo>
                    <a:lnTo>
                      <a:pt x="561" y="718"/>
                    </a:lnTo>
                    <a:lnTo>
                      <a:pt x="581" y="740"/>
                    </a:lnTo>
                    <a:lnTo>
                      <a:pt x="602" y="762"/>
                    </a:lnTo>
                    <a:lnTo>
                      <a:pt x="613" y="773"/>
                    </a:lnTo>
                    <a:lnTo>
                      <a:pt x="624" y="784"/>
                    </a:lnTo>
                    <a:lnTo>
                      <a:pt x="635" y="794"/>
                    </a:lnTo>
                    <a:lnTo>
                      <a:pt x="645" y="805"/>
                    </a:lnTo>
                    <a:lnTo>
                      <a:pt x="656" y="816"/>
                    </a:lnTo>
                    <a:lnTo>
                      <a:pt x="669" y="828"/>
                    </a:lnTo>
                    <a:lnTo>
                      <a:pt x="679" y="839"/>
                    </a:lnTo>
                    <a:lnTo>
                      <a:pt x="692" y="851"/>
                    </a:lnTo>
                    <a:lnTo>
                      <a:pt x="672" y="872"/>
                    </a:lnTo>
                    <a:lnTo>
                      <a:pt x="654" y="893"/>
                    </a:lnTo>
                    <a:lnTo>
                      <a:pt x="635" y="912"/>
                    </a:lnTo>
                    <a:lnTo>
                      <a:pt x="616" y="933"/>
                    </a:lnTo>
                    <a:lnTo>
                      <a:pt x="598" y="953"/>
                    </a:lnTo>
                    <a:lnTo>
                      <a:pt x="579" y="974"/>
                    </a:lnTo>
                    <a:lnTo>
                      <a:pt x="561" y="995"/>
                    </a:lnTo>
                    <a:lnTo>
                      <a:pt x="542" y="1015"/>
                    </a:lnTo>
                    <a:lnTo>
                      <a:pt x="525" y="1036"/>
                    </a:lnTo>
                    <a:lnTo>
                      <a:pt x="507" y="1056"/>
                    </a:lnTo>
                    <a:lnTo>
                      <a:pt x="489" y="1078"/>
                    </a:lnTo>
                    <a:lnTo>
                      <a:pt x="471" y="1099"/>
                    </a:lnTo>
                    <a:lnTo>
                      <a:pt x="453" y="1119"/>
                    </a:lnTo>
                    <a:lnTo>
                      <a:pt x="436" y="1140"/>
                    </a:lnTo>
                    <a:lnTo>
                      <a:pt x="419" y="1162"/>
                    </a:lnTo>
                    <a:lnTo>
                      <a:pt x="400" y="1182"/>
                    </a:lnTo>
                    <a:lnTo>
                      <a:pt x="389" y="1195"/>
                    </a:lnTo>
                    <a:lnTo>
                      <a:pt x="379" y="1208"/>
                    </a:lnTo>
                    <a:lnTo>
                      <a:pt x="366" y="1221"/>
                    </a:lnTo>
                    <a:lnTo>
                      <a:pt x="355" y="1235"/>
                    </a:lnTo>
                    <a:lnTo>
                      <a:pt x="343" y="1248"/>
                    </a:lnTo>
                    <a:lnTo>
                      <a:pt x="331" y="1260"/>
                    </a:lnTo>
                    <a:lnTo>
                      <a:pt x="318" y="1273"/>
                    </a:lnTo>
                    <a:lnTo>
                      <a:pt x="306" y="1287"/>
                    </a:lnTo>
                    <a:lnTo>
                      <a:pt x="294" y="1300"/>
                    </a:lnTo>
                    <a:lnTo>
                      <a:pt x="280" y="1313"/>
                    </a:lnTo>
                    <a:lnTo>
                      <a:pt x="268" y="1327"/>
                    </a:lnTo>
                    <a:lnTo>
                      <a:pt x="255" y="1340"/>
                    </a:lnTo>
                    <a:lnTo>
                      <a:pt x="241" y="1353"/>
                    </a:lnTo>
                    <a:lnTo>
                      <a:pt x="229" y="1367"/>
                    </a:lnTo>
                    <a:lnTo>
                      <a:pt x="216" y="1380"/>
                    </a:lnTo>
                    <a:lnTo>
                      <a:pt x="204" y="1393"/>
                    </a:lnTo>
                    <a:lnTo>
                      <a:pt x="190" y="1407"/>
                    </a:lnTo>
                    <a:lnTo>
                      <a:pt x="177" y="1420"/>
                    </a:lnTo>
                    <a:lnTo>
                      <a:pt x="165" y="1434"/>
                    </a:lnTo>
                    <a:lnTo>
                      <a:pt x="153" y="1448"/>
                    </a:lnTo>
                    <a:lnTo>
                      <a:pt x="141" y="1461"/>
                    </a:lnTo>
                    <a:lnTo>
                      <a:pt x="129" y="1475"/>
                    </a:lnTo>
                    <a:lnTo>
                      <a:pt x="116" y="1488"/>
                    </a:lnTo>
                    <a:lnTo>
                      <a:pt x="106" y="1503"/>
                    </a:lnTo>
                    <a:lnTo>
                      <a:pt x="95" y="1516"/>
                    </a:lnTo>
                    <a:lnTo>
                      <a:pt x="82" y="1531"/>
                    </a:lnTo>
                    <a:lnTo>
                      <a:pt x="73" y="1544"/>
                    </a:lnTo>
                    <a:lnTo>
                      <a:pt x="62" y="1557"/>
                    </a:lnTo>
                    <a:lnTo>
                      <a:pt x="52" y="1572"/>
                    </a:lnTo>
                    <a:lnTo>
                      <a:pt x="42" y="1586"/>
                    </a:lnTo>
                    <a:lnTo>
                      <a:pt x="34" y="1601"/>
                    </a:lnTo>
                    <a:lnTo>
                      <a:pt x="25" y="1614"/>
                    </a:lnTo>
                    <a:lnTo>
                      <a:pt x="5" y="1663"/>
                    </a:lnTo>
                    <a:lnTo>
                      <a:pt x="0" y="1706"/>
                    </a:lnTo>
                    <a:lnTo>
                      <a:pt x="4" y="1727"/>
                    </a:lnTo>
                    <a:lnTo>
                      <a:pt x="11" y="1744"/>
                    </a:lnTo>
                    <a:lnTo>
                      <a:pt x="21" y="1759"/>
                    </a:lnTo>
                    <a:lnTo>
                      <a:pt x="33" y="1772"/>
                    </a:lnTo>
                    <a:lnTo>
                      <a:pt x="49" y="1783"/>
                    </a:lnTo>
                    <a:lnTo>
                      <a:pt x="64" y="1790"/>
                    </a:lnTo>
                    <a:lnTo>
                      <a:pt x="104" y="1795"/>
                    </a:lnTo>
                    <a:lnTo>
                      <a:pt x="149" y="1785"/>
                    </a:lnTo>
                    <a:lnTo>
                      <a:pt x="172" y="1774"/>
                    </a:lnTo>
                    <a:lnTo>
                      <a:pt x="197" y="1760"/>
                    </a:lnTo>
                    <a:lnTo>
                      <a:pt x="218" y="1743"/>
                    </a:lnTo>
                    <a:lnTo>
                      <a:pt x="229" y="1733"/>
                    </a:lnTo>
                    <a:lnTo>
                      <a:pt x="240" y="1722"/>
                    </a:lnTo>
                    <a:lnTo>
                      <a:pt x="252" y="1711"/>
                    </a:lnTo>
                    <a:lnTo>
                      <a:pt x="264" y="1699"/>
                    </a:lnTo>
                    <a:lnTo>
                      <a:pt x="289" y="1672"/>
                    </a:lnTo>
                    <a:lnTo>
                      <a:pt x="301" y="1658"/>
                    </a:lnTo>
                    <a:lnTo>
                      <a:pt x="313" y="1643"/>
                    </a:lnTo>
                    <a:lnTo>
                      <a:pt x="326" y="1629"/>
                    </a:lnTo>
                    <a:lnTo>
                      <a:pt x="338" y="1613"/>
                    </a:lnTo>
                    <a:lnTo>
                      <a:pt x="352" y="1597"/>
                    </a:lnTo>
                    <a:lnTo>
                      <a:pt x="364" y="1581"/>
                    </a:lnTo>
                    <a:lnTo>
                      <a:pt x="377" y="1564"/>
                    </a:lnTo>
                    <a:lnTo>
                      <a:pt x="391" y="1549"/>
                    </a:lnTo>
                    <a:lnTo>
                      <a:pt x="403" y="1532"/>
                    </a:lnTo>
                    <a:lnTo>
                      <a:pt x="416" y="1515"/>
                    </a:lnTo>
                    <a:lnTo>
                      <a:pt x="428" y="1499"/>
                    </a:lnTo>
                    <a:lnTo>
                      <a:pt x="440" y="1482"/>
                    </a:lnTo>
                    <a:lnTo>
                      <a:pt x="453" y="1465"/>
                    </a:lnTo>
                    <a:lnTo>
                      <a:pt x="465" y="1449"/>
                    </a:lnTo>
                    <a:lnTo>
                      <a:pt x="477" y="1434"/>
                    </a:lnTo>
                    <a:lnTo>
                      <a:pt x="489" y="1418"/>
                    </a:lnTo>
                    <a:lnTo>
                      <a:pt x="500" y="1402"/>
                    </a:lnTo>
                    <a:lnTo>
                      <a:pt x="512" y="1387"/>
                    </a:lnTo>
                    <a:lnTo>
                      <a:pt x="522" y="1373"/>
                    </a:lnTo>
                    <a:lnTo>
                      <a:pt x="533" y="1360"/>
                    </a:lnTo>
                    <a:lnTo>
                      <a:pt x="542" y="1346"/>
                    </a:lnTo>
                    <a:lnTo>
                      <a:pt x="552" y="1333"/>
                    </a:lnTo>
                    <a:lnTo>
                      <a:pt x="571" y="1310"/>
                    </a:lnTo>
                    <a:lnTo>
                      <a:pt x="587" y="1290"/>
                    </a:lnTo>
                    <a:lnTo>
                      <a:pt x="598" y="1277"/>
                    </a:lnTo>
                    <a:lnTo>
                      <a:pt x="609" y="1264"/>
                    </a:lnTo>
                    <a:lnTo>
                      <a:pt x="622" y="1248"/>
                    </a:lnTo>
                    <a:lnTo>
                      <a:pt x="637" y="1231"/>
                    </a:lnTo>
                    <a:lnTo>
                      <a:pt x="653" y="1213"/>
                    </a:lnTo>
                    <a:lnTo>
                      <a:pt x="670" y="1193"/>
                    </a:lnTo>
                    <a:lnTo>
                      <a:pt x="688" y="1173"/>
                    </a:lnTo>
                    <a:lnTo>
                      <a:pt x="706" y="1151"/>
                    </a:lnTo>
                    <a:lnTo>
                      <a:pt x="727" y="1128"/>
                    </a:lnTo>
                    <a:lnTo>
                      <a:pt x="747" y="1104"/>
                    </a:lnTo>
                    <a:lnTo>
                      <a:pt x="769" y="1078"/>
                    </a:lnTo>
                    <a:lnTo>
                      <a:pt x="792" y="1053"/>
                    </a:lnTo>
                    <a:lnTo>
                      <a:pt x="803" y="1039"/>
                    </a:lnTo>
                    <a:lnTo>
                      <a:pt x="815" y="1026"/>
                    </a:lnTo>
                    <a:lnTo>
                      <a:pt x="827" y="1011"/>
                    </a:lnTo>
                    <a:lnTo>
                      <a:pt x="840" y="998"/>
                    </a:lnTo>
                    <a:lnTo>
                      <a:pt x="848" y="1007"/>
                    </a:lnTo>
                    <a:lnTo>
                      <a:pt x="858" y="1016"/>
                    </a:lnTo>
                    <a:lnTo>
                      <a:pt x="866" y="1025"/>
                    </a:lnTo>
                    <a:lnTo>
                      <a:pt x="876" y="1033"/>
                    </a:lnTo>
                    <a:lnTo>
                      <a:pt x="886" y="1043"/>
                    </a:lnTo>
                    <a:lnTo>
                      <a:pt x="894" y="1052"/>
                    </a:lnTo>
                    <a:lnTo>
                      <a:pt x="904" y="1060"/>
                    </a:lnTo>
                    <a:lnTo>
                      <a:pt x="912" y="1070"/>
                    </a:lnTo>
                    <a:lnTo>
                      <a:pt x="922" y="1078"/>
                    </a:lnTo>
                    <a:lnTo>
                      <a:pt x="931" y="1087"/>
                    </a:lnTo>
                    <a:lnTo>
                      <a:pt x="940" y="1096"/>
                    </a:lnTo>
                    <a:lnTo>
                      <a:pt x="950" y="1105"/>
                    </a:lnTo>
                    <a:lnTo>
                      <a:pt x="958" y="1113"/>
                    </a:lnTo>
                    <a:lnTo>
                      <a:pt x="968" y="1123"/>
                    </a:lnTo>
                    <a:lnTo>
                      <a:pt x="978" y="1132"/>
                    </a:lnTo>
                    <a:lnTo>
                      <a:pt x="986" y="1140"/>
                    </a:lnTo>
                    <a:lnTo>
                      <a:pt x="996" y="1150"/>
                    </a:lnTo>
                    <a:lnTo>
                      <a:pt x="1006" y="1158"/>
                    </a:lnTo>
                    <a:lnTo>
                      <a:pt x="1014" y="1168"/>
                    </a:lnTo>
                    <a:lnTo>
                      <a:pt x="1024" y="1176"/>
                    </a:lnTo>
                    <a:lnTo>
                      <a:pt x="1034" y="1185"/>
                    </a:lnTo>
                    <a:lnTo>
                      <a:pt x="1042" y="1193"/>
                    </a:lnTo>
                    <a:lnTo>
                      <a:pt x="1052" y="1203"/>
                    </a:lnTo>
                    <a:lnTo>
                      <a:pt x="1062" y="1212"/>
                    </a:lnTo>
                    <a:lnTo>
                      <a:pt x="1071" y="1220"/>
                    </a:lnTo>
                    <a:lnTo>
                      <a:pt x="1080" y="1230"/>
                    </a:lnTo>
                    <a:lnTo>
                      <a:pt x="1090" y="1238"/>
                    </a:lnTo>
                    <a:lnTo>
                      <a:pt x="1099" y="1247"/>
                    </a:lnTo>
                    <a:lnTo>
                      <a:pt x="1108" y="1255"/>
                    </a:lnTo>
                    <a:lnTo>
                      <a:pt x="1117" y="1264"/>
                    </a:lnTo>
                    <a:lnTo>
                      <a:pt x="1126" y="1272"/>
                    </a:lnTo>
                    <a:lnTo>
                      <a:pt x="1136" y="1282"/>
                    </a:lnTo>
                    <a:lnTo>
                      <a:pt x="1145" y="1290"/>
                    </a:lnTo>
                    <a:lnTo>
                      <a:pt x="1154" y="1299"/>
                    </a:lnTo>
                    <a:lnTo>
                      <a:pt x="1164" y="1307"/>
                    </a:lnTo>
                    <a:lnTo>
                      <a:pt x="1172" y="1316"/>
                    </a:lnTo>
                    <a:lnTo>
                      <a:pt x="1182" y="1324"/>
                    </a:lnTo>
                    <a:lnTo>
                      <a:pt x="1191" y="1333"/>
                    </a:lnTo>
                    <a:lnTo>
                      <a:pt x="1200" y="1341"/>
                    </a:lnTo>
                    <a:lnTo>
                      <a:pt x="1208" y="1350"/>
                    </a:lnTo>
                    <a:lnTo>
                      <a:pt x="1218" y="1358"/>
                    </a:lnTo>
                    <a:lnTo>
                      <a:pt x="1227" y="1366"/>
                    </a:lnTo>
                    <a:lnTo>
                      <a:pt x="1236" y="1374"/>
                    </a:lnTo>
                    <a:lnTo>
                      <a:pt x="1245" y="1383"/>
                    </a:lnTo>
                    <a:lnTo>
                      <a:pt x="1255" y="1391"/>
                    </a:lnTo>
                    <a:lnTo>
                      <a:pt x="1263" y="1398"/>
                    </a:lnTo>
                    <a:lnTo>
                      <a:pt x="1272" y="1407"/>
                    </a:lnTo>
                    <a:lnTo>
                      <a:pt x="1281" y="1415"/>
                    </a:lnTo>
                    <a:lnTo>
                      <a:pt x="1290" y="1423"/>
                    </a:lnTo>
                    <a:lnTo>
                      <a:pt x="1298" y="1431"/>
                    </a:lnTo>
                    <a:lnTo>
                      <a:pt x="1307" y="1438"/>
                    </a:lnTo>
                    <a:lnTo>
                      <a:pt x="1315" y="1447"/>
                    </a:lnTo>
                    <a:lnTo>
                      <a:pt x="1332" y="1461"/>
                    </a:lnTo>
                    <a:lnTo>
                      <a:pt x="1350" y="1477"/>
                    </a:lnTo>
                    <a:lnTo>
                      <a:pt x="1366" y="1492"/>
                    </a:lnTo>
                    <a:lnTo>
                      <a:pt x="1383" y="1506"/>
                    </a:lnTo>
                    <a:lnTo>
                      <a:pt x="1399" y="1521"/>
                    </a:lnTo>
                    <a:lnTo>
                      <a:pt x="1416" y="1535"/>
                    </a:lnTo>
                    <a:lnTo>
                      <a:pt x="1432" y="1549"/>
                    </a:lnTo>
                    <a:lnTo>
                      <a:pt x="1447" y="1562"/>
                    </a:lnTo>
                    <a:lnTo>
                      <a:pt x="1462" y="1575"/>
                    </a:lnTo>
                    <a:lnTo>
                      <a:pt x="1478" y="1588"/>
                    </a:lnTo>
                    <a:lnTo>
                      <a:pt x="1492" y="1601"/>
                    </a:lnTo>
                    <a:lnTo>
                      <a:pt x="1507" y="1613"/>
                    </a:lnTo>
                    <a:lnTo>
                      <a:pt x="1521" y="1624"/>
                    </a:lnTo>
                    <a:lnTo>
                      <a:pt x="1535" y="1636"/>
                    </a:lnTo>
                    <a:lnTo>
                      <a:pt x="1548" y="1647"/>
                    </a:lnTo>
                    <a:lnTo>
                      <a:pt x="1561" y="1658"/>
                    </a:lnTo>
                    <a:lnTo>
                      <a:pt x="1575" y="1668"/>
                    </a:lnTo>
                    <a:lnTo>
                      <a:pt x="1587" y="1677"/>
                    </a:lnTo>
                    <a:lnTo>
                      <a:pt x="1599" y="1687"/>
                    </a:lnTo>
                    <a:lnTo>
                      <a:pt x="1610" y="1695"/>
                    </a:lnTo>
                    <a:lnTo>
                      <a:pt x="1622" y="1704"/>
                    </a:lnTo>
                    <a:lnTo>
                      <a:pt x="1633" y="1711"/>
                    </a:lnTo>
                    <a:lnTo>
                      <a:pt x="1654" y="1727"/>
                    </a:lnTo>
                    <a:lnTo>
                      <a:pt x="1672" y="1739"/>
                    </a:lnTo>
                    <a:lnTo>
                      <a:pt x="1689" y="1749"/>
                    </a:lnTo>
                    <a:lnTo>
                      <a:pt x="1703" y="1757"/>
                    </a:lnTo>
                    <a:lnTo>
                      <a:pt x="1728" y="1766"/>
                    </a:lnTo>
                    <a:lnTo>
                      <a:pt x="1742" y="1766"/>
                    </a:lnTo>
                    <a:lnTo>
                      <a:pt x="1758" y="1735"/>
                    </a:lnTo>
                    <a:lnTo>
                      <a:pt x="1759" y="1702"/>
                    </a:lnTo>
                    <a:lnTo>
                      <a:pt x="1750" y="1664"/>
                    </a:lnTo>
                    <a:lnTo>
                      <a:pt x="1740" y="1645"/>
                    </a:lnTo>
                    <a:lnTo>
                      <a:pt x="1728" y="1624"/>
                    </a:lnTo>
                    <a:lnTo>
                      <a:pt x="1714" y="1605"/>
                    </a:lnTo>
                    <a:lnTo>
                      <a:pt x="1699" y="1584"/>
                    </a:lnTo>
                    <a:lnTo>
                      <a:pt x="1683" y="1564"/>
                    </a:lnTo>
                    <a:lnTo>
                      <a:pt x="1665" y="1545"/>
                    </a:lnTo>
                    <a:lnTo>
                      <a:pt x="1645" y="1526"/>
                    </a:lnTo>
                    <a:lnTo>
                      <a:pt x="1636" y="1516"/>
                    </a:lnTo>
                    <a:lnTo>
                      <a:pt x="1626" y="1506"/>
                    </a:lnTo>
                    <a:lnTo>
                      <a:pt x="1616" y="1498"/>
                    </a:lnTo>
                    <a:lnTo>
                      <a:pt x="1606" y="1489"/>
                    </a:lnTo>
                    <a:lnTo>
                      <a:pt x="1597" y="1480"/>
                    </a:lnTo>
                    <a:lnTo>
                      <a:pt x="1587" y="1471"/>
                    </a:lnTo>
                    <a:lnTo>
                      <a:pt x="1574" y="1460"/>
                    </a:lnTo>
                    <a:lnTo>
                      <a:pt x="1560" y="1448"/>
                    </a:lnTo>
                    <a:lnTo>
                      <a:pt x="1546" y="1435"/>
                    </a:lnTo>
                    <a:lnTo>
                      <a:pt x="1532" y="1421"/>
                    </a:lnTo>
                    <a:lnTo>
                      <a:pt x="1517" y="1407"/>
                    </a:lnTo>
                    <a:lnTo>
                      <a:pt x="1502" y="1392"/>
                    </a:lnTo>
                    <a:lnTo>
                      <a:pt x="1494" y="1384"/>
                    </a:lnTo>
                    <a:lnTo>
                      <a:pt x="1486" y="1377"/>
                    </a:lnTo>
                    <a:lnTo>
                      <a:pt x="1470" y="1360"/>
                    </a:lnTo>
                    <a:lnTo>
                      <a:pt x="1454" y="1343"/>
                    </a:lnTo>
                    <a:lnTo>
                      <a:pt x="1438" y="1326"/>
                    </a:lnTo>
                    <a:lnTo>
                      <a:pt x="1420" y="1307"/>
                    </a:lnTo>
                    <a:lnTo>
                      <a:pt x="1403" y="1288"/>
                    </a:lnTo>
                    <a:lnTo>
                      <a:pt x="1384" y="1269"/>
                    </a:lnTo>
                    <a:lnTo>
                      <a:pt x="1366" y="1249"/>
                    </a:lnTo>
                    <a:lnTo>
                      <a:pt x="1348" y="1229"/>
                    </a:lnTo>
                    <a:lnTo>
                      <a:pt x="1329" y="1208"/>
                    </a:lnTo>
                    <a:lnTo>
                      <a:pt x="1310" y="1187"/>
                    </a:lnTo>
                    <a:lnTo>
                      <a:pt x="1290" y="1166"/>
                    </a:lnTo>
                    <a:lnTo>
                      <a:pt x="1270" y="1144"/>
                    </a:lnTo>
                    <a:lnTo>
                      <a:pt x="1250" y="1122"/>
                    </a:lnTo>
                    <a:lnTo>
                      <a:pt x="1229" y="1099"/>
                    </a:lnTo>
                    <a:lnTo>
                      <a:pt x="1208" y="1076"/>
                    </a:lnTo>
                    <a:lnTo>
                      <a:pt x="1188" y="1053"/>
                    </a:lnTo>
                    <a:lnTo>
                      <a:pt x="1166" y="1030"/>
                    </a:lnTo>
                    <a:lnTo>
                      <a:pt x="1144" y="1005"/>
                    </a:lnTo>
                    <a:lnTo>
                      <a:pt x="1122" y="981"/>
                    </a:lnTo>
                    <a:lnTo>
                      <a:pt x="1100" y="957"/>
                    </a:lnTo>
                    <a:lnTo>
                      <a:pt x="1077" y="933"/>
                    </a:lnTo>
                    <a:lnTo>
                      <a:pt x="1054" y="908"/>
                    </a:lnTo>
                    <a:lnTo>
                      <a:pt x="1031" y="884"/>
                    </a:lnTo>
                    <a:lnTo>
                      <a:pt x="1008" y="859"/>
                    </a:lnTo>
                    <a:lnTo>
                      <a:pt x="984" y="834"/>
                    </a:lnTo>
                    <a:lnTo>
                      <a:pt x="999" y="817"/>
                    </a:lnTo>
                    <a:lnTo>
                      <a:pt x="1013" y="800"/>
                    </a:lnTo>
                    <a:lnTo>
                      <a:pt x="1029" y="785"/>
                    </a:lnTo>
                    <a:lnTo>
                      <a:pt x="1043" y="768"/>
                    </a:lnTo>
                    <a:lnTo>
                      <a:pt x="1058" y="751"/>
                    </a:lnTo>
                    <a:lnTo>
                      <a:pt x="1074" y="734"/>
                    </a:lnTo>
                    <a:lnTo>
                      <a:pt x="1088" y="717"/>
                    </a:lnTo>
                    <a:lnTo>
                      <a:pt x="1103" y="700"/>
                    </a:lnTo>
                    <a:lnTo>
                      <a:pt x="1119" y="684"/>
                    </a:lnTo>
                    <a:lnTo>
                      <a:pt x="1133" y="667"/>
                    </a:lnTo>
                    <a:lnTo>
                      <a:pt x="1149" y="650"/>
                    </a:lnTo>
                    <a:lnTo>
                      <a:pt x="1164" y="633"/>
                    </a:lnTo>
                    <a:lnTo>
                      <a:pt x="1179" y="616"/>
                    </a:lnTo>
                    <a:lnTo>
                      <a:pt x="1194" y="599"/>
                    </a:lnTo>
                    <a:lnTo>
                      <a:pt x="1208" y="582"/>
                    </a:lnTo>
                    <a:lnTo>
                      <a:pt x="1224" y="565"/>
                    </a:lnTo>
                    <a:lnTo>
                      <a:pt x="1239" y="549"/>
                    </a:lnTo>
                    <a:lnTo>
                      <a:pt x="1255" y="532"/>
                    </a:lnTo>
                    <a:lnTo>
                      <a:pt x="1269" y="516"/>
                    </a:lnTo>
                    <a:lnTo>
                      <a:pt x="1284" y="500"/>
                    </a:lnTo>
                    <a:lnTo>
                      <a:pt x="1298" y="484"/>
                    </a:lnTo>
                    <a:lnTo>
                      <a:pt x="1313" y="467"/>
                    </a:lnTo>
                    <a:lnTo>
                      <a:pt x="1327" y="451"/>
                    </a:lnTo>
                    <a:lnTo>
                      <a:pt x="1342" y="435"/>
                    </a:lnTo>
                    <a:lnTo>
                      <a:pt x="1356" y="420"/>
                    </a:lnTo>
                    <a:lnTo>
                      <a:pt x="1371" y="404"/>
                    </a:lnTo>
                    <a:lnTo>
                      <a:pt x="1384" y="389"/>
                    </a:lnTo>
                    <a:lnTo>
                      <a:pt x="1398" y="374"/>
                    </a:lnTo>
                    <a:lnTo>
                      <a:pt x="1412" y="359"/>
                    </a:lnTo>
                    <a:lnTo>
                      <a:pt x="1426" y="345"/>
                    </a:lnTo>
                    <a:lnTo>
                      <a:pt x="1439" y="330"/>
                    </a:lnTo>
                    <a:lnTo>
                      <a:pt x="1452" y="315"/>
                    </a:lnTo>
                    <a:lnTo>
                      <a:pt x="1466" y="301"/>
                    </a:lnTo>
                    <a:lnTo>
                      <a:pt x="1478" y="288"/>
                    </a:lnTo>
                    <a:lnTo>
                      <a:pt x="1491" y="273"/>
                    </a:lnTo>
                    <a:lnTo>
                      <a:pt x="1503" y="260"/>
                    </a:lnTo>
                    <a:lnTo>
                      <a:pt x="1515" y="246"/>
                    </a:lnTo>
                    <a:lnTo>
                      <a:pt x="1528" y="234"/>
                    </a:lnTo>
                    <a:lnTo>
                      <a:pt x="1551" y="209"/>
                    </a:lnTo>
                    <a:lnTo>
                      <a:pt x="1572" y="186"/>
                    </a:lnTo>
                    <a:lnTo>
                      <a:pt x="1594" y="164"/>
                    </a:lnTo>
                    <a:lnTo>
                      <a:pt x="1614" y="143"/>
                    </a:lnTo>
                    <a:lnTo>
                      <a:pt x="1632" y="124"/>
                    </a:lnTo>
                    <a:lnTo>
                      <a:pt x="1642" y="114"/>
                    </a:lnTo>
                    <a:lnTo>
                      <a:pt x="1650" y="106"/>
                    </a:lnTo>
                    <a:lnTo>
                      <a:pt x="1659" y="98"/>
                    </a:lnTo>
                    <a:lnTo>
                      <a:pt x="1666" y="90"/>
                    </a:lnTo>
                    <a:lnTo>
                      <a:pt x="1680" y="75"/>
                    </a:lnTo>
                    <a:lnTo>
                      <a:pt x="1694" y="63"/>
                    </a:lnTo>
                    <a:lnTo>
                      <a:pt x="1705" y="52"/>
                    </a:lnTo>
                    <a:lnTo>
                      <a:pt x="1714" y="44"/>
                    </a:lnTo>
                    <a:lnTo>
                      <a:pt x="1729" y="33"/>
                    </a:lnTo>
                    <a:lnTo>
                      <a:pt x="1707" y="0"/>
                    </a:lnTo>
                    <a:lnTo>
                      <a:pt x="1693" y="9"/>
                    </a:lnTo>
                    <a:lnTo>
                      <a:pt x="1678" y="17"/>
                    </a:lnTo>
                    <a:lnTo>
                      <a:pt x="1662" y="27"/>
                    </a:lnTo>
                    <a:lnTo>
                      <a:pt x="1649" y="36"/>
                    </a:lnTo>
                    <a:lnTo>
                      <a:pt x="1633" y="45"/>
                    </a:lnTo>
                    <a:lnTo>
                      <a:pt x="1619" y="55"/>
                    </a:lnTo>
                    <a:lnTo>
                      <a:pt x="1605" y="64"/>
                    </a:lnTo>
                    <a:lnTo>
                      <a:pt x="1591" y="74"/>
                    </a:lnTo>
                    <a:lnTo>
                      <a:pt x="1576" y="84"/>
                    </a:lnTo>
                    <a:lnTo>
                      <a:pt x="1561" y="93"/>
                    </a:lnTo>
                    <a:lnTo>
                      <a:pt x="1547" y="102"/>
                    </a:lnTo>
                    <a:lnTo>
                      <a:pt x="1532" y="113"/>
                    </a:lnTo>
                    <a:lnTo>
                      <a:pt x="1519" y="123"/>
                    </a:lnTo>
                    <a:lnTo>
                      <a:pt x="1504" y="132"/>
                    </a:lnTo>
                    <a:lnTo>
                      <a:pt x="1490" y="142"/>
                    </a:lnTo>
                    <a:lnTo>
                      <a:pt x="1477" y="152"/>
                    </a:lnTo>
                    <a:lnTo>
                      <a:pt x="1462" y="161"/>
                    </a:lnTo>
                    <a:lnTo>
                      <a:pt x="1449" y="172"/>
                    </a:lnTo>
                    <a:lnTo>
                      <a:pt x="1434" y="182"/>
                    </a:lnTo>
                    <a:lnTo>
                      <a:pt x="1421" y="193"/>
                    </a:lnTo>
                    <a:lnTo>
                      <a:pt x="1406" y="203"/>
                    </a:lnTo>
                    <a:lnTo>
                      <a:pt x="1393" y="214"/>
                    </a:lnTo>
                    <a:lnTo>
                      <a:pt x="1378" y="223"/>
                    </a:lnTo>
                    <a:lnTo>
                      <a:pt x="1365" y="234"/>
                    </a:lnTo>
                    <a:lnTo>
                      <a:pt x="1350" y="245"/>
                    </a:lnTo>
                    <a:lnTo>
                      <a:pt x="1337" y="255"/>
                    </a:lnTo>
                    <a:lnTo>
                      <a:pt x="1324" y="266"/>
                    </a:lnTo>
                    <a:lnTo>
                      <a:pt x="1310" y="277"/>
                    </a:lnTo>
                    <a:lnTo>
                      <a:pt x="1297" y="288"/>
                    </a:lnTo>
                    <a:lnTo>
                      <a:pt x="1282" y="298"/>
                    </a:lnTo>
                    <a:lnTo>
                      <a:pt x="1269" y="309"/>
                    </a:lnTo>
                    <a:lnTo>
                      <a:pt x="1256" y="320"/>
                    </a:lnTo>
                    <a:lnTo>
                      <a:pt x="1242" y="331"/>
                    </a:lnTo>
                    <a:lnTo>
                      <a:pt x="1229" y="342"/>
                    </a:lnTo>
                    <a:lnTo>
                      <a:pt x="1216" y="353"/>
                    </a:lnTo>
                    <a:lnTo>
                      <a:pt x="1202" y="364"/>
                    </a:lnTo>
                    <a:lnTo>
                      <a:pt x="1189" y="375"/>
                    </a:lnTo>
                    <a:lnTo>
                      <a:pt x="1176" y="386"/>
                    </a:lnTo>
                    <a:lnTo>
                      <a:pt x="1162" y="398"/>
                    </a:lnTo>
                    <a:lnTo>
                      <a:pt x="1149" y="409"/>
                    </a:lnTo>
                    <a:lnTo>
                      <a:pt x="1137" y="420"/>
                    </a:lnTo>
                    <a:lnTo>
                      <a:pt x="1123" y="432"/>
                    </a:lnTo>
                    <a:lnTo>
                      <a:pt x="1110" y="443"/>
                    </a:lnTo>
                    <a:lnTo>
                      <a:pt x="1097" y="454"/>
                    </a:lnTo>
                    <a:lnTo>
                      <a:pt x="1085" y="466"/>
                    </a:lnTo>
                    <a:lnTo>
                      <a:pt x="1071" y="477"/>
                    </a:lnTo>
                    <a:lnTo>
                      <a:pt x="1058" y="489"/>
                    </a:lnTo>
                    <a:lnTo>
                      <a:pt x="1046" y="501"/>
                    </a:lnTo>
                    <a:lnTo>
                      <a:pt x="1032" y="512"/>
                    </a:lnTo>
                    <a:lnTo>
                      <a:pt x="1020" y="524"/>
                    </a:lnTo>
                    <a:lnTo>
                      <a:pt x="1007" y="536"/>
                    </a:lnTo>
                    <a:lnTo>
                      <a:pt x="995" y="547"/>
                    </a:lnTo>
                    <a:lnTo>
                      <a:pt x="982" y="559"/>
                    </a:lnTo>
                    <a:lnTo>
                      <a:pt x="969" y="571"/>
                    </a:lnTo>
                    <a:lnTo>
                      <a:pt x="956" y="583"/>
                    </a:lnTo>
                    <a:lnTo>
                      <a:pt x="944" y="596"/>
                    </a:lnTo>
                    <a:lnTo>
                      <a:pt x="932" y="608"/>
                    </a:lnTo>
                    <a:lnTo>
                      <a:pt x="920" y="619"/>
                    </a:lnTo>
                    <a:lnTo>
                      <a:pt x="906" y="632"/>
                    </a:lnTo>
                    <a:lnTo>
                      <a:pt x="894" y="643"/>
                    </a:lnTo>
                    <a:lnTo>
                      <a:pt x="882" y="655"/>
                    </a:lnTo>
                    <a:lnTo>
                      <a:pt x="870" y="667"/>
                    </a:lnTo>
                    <a:lnTo>
                      <a:pt x="858" y="679"/>
                    </a:lnTo>
                    <a:lnTo>
                      <a:pt x="844" y="693"/>
                    </a:lnTo>
                    <a:lnTo>
                      <a:pt x="835" y="682"/>
                    </a:lnTo>
                    <a:lnTo>
                      <a:pt x="824" y="672"/>
                    </a:lnTo>
                    <a:lnTo>
                      <a:pt x="814" y="661"/>
                    </a:lnTo>
                    <a:lnTo>
                      <a:pt x="803" y="651"/>
                    </a:lnTo>
                    <a:lnTo>
                      <a:pt x="793" y="640"/>
                    </a:lnTo>
                    <a:lnTo>
                      <a:pt x="783" y="631"/>
                    </a:lnTo>
                    <a:lnTo>
                      <a:pt x="772" y="621"/>
                    </a:lnTo>
                    <a:lnTo>
                      <a:pt x="761" y="610"/>
                    </a:lnTo>
                    <a:lnTo>
                      <a:pt x="751" y="600"/>
                    </a:lnTo>
                    <a:lnTo>
                      <a:pt x="740" y="591"/>
                    </a:lnTo>
                    <a:lnTo>
                      <a:pt x="729" y="581"/>
                    </a:lnTo>
                    <a:lnTo>
                      <a:pt x="718" y="570"/>
                    </a:lnTo>
                    <a:lnTo>
                      <a:pt x="707" y="560"/>
                    </a:lnTo>
                    <a:lnTo>
                      <a:pt x="698" y="551"/>
                    </a:lnTo>
                    <a:lnTo>
                      <a:pt x="687" y="541"/>
                    </a:lnTo>
                    <a:lnTo>
                      <a:pt x="676" y="531"/>
                    </a:lnTo>
                    <a:lnTo>
                      <a:pt x="665" y="522"/>
                    </a:lnTo>
                    <a:lnTo>
                      <a:pt x="654" y="512"/>
                    </a:lnTo>
                    <a:lnTo>
                      <a:pt x="643" y="502"/>
                    </a:lnTo>
                    <a:lnTo>
                      <a:pt x="632" y="492"/>
                    </a:lnTo>
                    <a:lnTo>
                      <a:pt x="621" y="483"/>
                    </a:lnTo>
                    <a:lnTo>
                      <a:pt x="610" y="473"/>
                    </a:lnTo>
                    <a:lnTo>
                      <a:pt x="599" y="463"/>
                    </a:lnTo>
                    <a:lnTo>
                      <a:pt x="588" y="454"/>
                    </a:lnTo>
                    <a:lnTo>
                      <a:pt x="578" y="444"/>
                    </a:lnTo>
                    <a:lnTo>
                      <a:pt x="565" y="435"/>
                    </a:lnTo>
                    <a:lnTo>
                      <a:pt x="554" y="426"/>
                    </a:lnTo>
                    <a:lnTo>
                      <a:pt x="544" y="416"/>
                    </a:lnTo>
                    <a:lnTo>
                      <a:pt x="533" y="408"/>
                    </a:lnTo>
                    <a:lnTo>
                      <a:pt x="522" y="398"/>
                    </a:lnTo>
                    <a:lnTo>
                      <a:pt x="510" y="389"/>
                    </a:lnTo>
                    <a:lnTo>
                      <a:pt x="499" y="380"/>
                    </a:lnTo>
                    <a:lnTo>
                      <a:pt x="488" y="371"/>
                    </a:lnTo>
                    <a:lnTo>
                      <a:pt x="476" y="361"/>
                    </a:lnTo>
                    <a:lnTo>
                      <a:pt x="465" y="353"/>
                    </a:lnTo>
                    <a:lnTo>
                      <a:pt x="454" y="345"/>
                    </a:lnTo>
                    <a:lnTo>
                      <a:pt x="443" y="336"/>
                    </a:lnTo>
                    <a:lnTo>
                      <a:pt x="431" y="328"/>
                    </a:lnTo>
                    <a:lnTo>
                      <a:pt x="420" y="318"/>
                    </a:lnTo>
                    <a:lnTo>
                      <a:pt x="408" y="309"/>
                    </a:lnTo>
                    <a:lnTo>
                      <a:pt x="397" y="301"/>
                    </a:lnTo>
                    <a:lnTo>
                      <a:pt x="386" y="294"/>
                    </a:lnTo>
                    <a:lnTo>
                      <a:pt x="374" y="285"/>
                    </a:lnTo>
                    <a:lnTo>
                      <a:pt x="363" y="277"/>
                    </a:lnTo>
                    <a:lnTo>
                      <a:pt x="351" y="269"/>
                    </a:lnTo>
                    <a:lnTo>
                      <a:pt x="340" y="261"/>
                    </a:lnTo>
                    <a:lnTo>
                      <a:pt x="328" y="252"/>
                    </a:lnTo>
                    <a:lnTo>
                      <a:pt x="317" y="245"/>
                    </a:lnTo>
                    <a:lnTo>
                      <a:pt x="305" y="237"/>
                    </a:lnTo>
                    <a:lnTo>
                      <a:pt x="292" y="229"/>
                    </a:lnTo>
                    <a:lnTo>
                      <a:pt x="269" y="215"/>
                    </a:lnTo>
                    <a:lnTo>
                      <a:pt x="246" y="200"/>
                    </a:lnTo>
                    <a:lnTo>
                      <a:pt x="223" y="186"/>
                    </a:lnTo>
                    <a:lnTo>
                      <a:pt x="200" y="172"/>
                    </a:lnTo>
                    <a:lnTo>
                      <a:pt x="176" y="159"/>
                    </a:lnTo>
                    <a:lnTo>
                      <a:pt x="153" y="146"/>
                    </a:lnTo>
                    <a:lnTo>
                      <a:pt x="130" y="13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3074" name="Group 18"/>
          <p:cNvGrpSpPr>
            <a:grpSpLocks/>
          </p:cNvGrpSpPr>
          <p:nvPr/>
        </p:nvGrpSpPr>
        <p:grpSpPr bwMode="auto">
          <a:xfrm>
            <a:off x="6408738" y="3251200"/>
            <a:ext cx="2266950" cy="887413"/>
            <a:chOff x="4037" y="1850"/>
            <a:chExt cx="1428" cy="559"/>
          </a:xfrm>
        </p:grpSpPr>
        <p:sp>
          <p:nvSpPr>
            <p:cNvPr id="38932" name="Freeform 19"/>
            <p:cNvSpPr>
              <a:spLocks/>
            </p:cNvSpPr>
            <p:nvPr/>
          </p:nvSpPr>
          <p:spPr bwMode="auto">
            <a:xfrm>
              <a:off x="4037" y="1905"/>
              <a:ext cx="586" cy="488"/>
            </a:xfrm>
            <a:custGeom>
              <a:avLst/>
              <a:gdLst>
                <a:gd name="T0" fmla="*/ 567 w 471"/>
                <a:gd name="T1" fmla="*/ 77 h 392"/>
                <a:gd name="T2" fmla="*/ 525 w 471"/>
                <a:gd name="T3" fmla="*/ 98 h 392"/>
                <a:gd name="T4" fmla="*/ 481 w 471"/>
                <a:gd name="T5" fmla="*/ 128 h 392"/>
                <a:gd name="T6" fmla="*/ 440 w 471"/>
                <a:gd name="T7" fmla="*/ 158 h 392"/>
                <a:gd name="T8" fmla="*/ 402 w 471"/>
                <a:gd name="T9" fmla="*/ 188 h 392"/>
                <a:gd name="T10" fmla="*/ 351 w 471"/>
                <a:gd name="T11" fmla="*/ 237 h 392"/>
                <a:gd name="T12" fmla="*/ 296 w 471"/>
                <a:gd name="T13" fmla="*/ 290 h 392"/>
                <a:gd name="T14" fmla="*/ 251 w 471"/>
                <a:gd name="T15" fmla="*/ 337 h 392"/>
                <a:gd name="T16" fmla="*/ 223 w 471"/>
                <a:gd name="T17" fmla="*/ 367 h 392"/>
                <a:gd name="T18" fmla="*/ 198 w 471"/>
                <a:gd name="T19" fmla="*/ 393 h 392"/>
                <a:gd name="T20" fmla="*/ 168 w 471"/>
                <a:gd name="T21" fmla="*/ 425 h 392"/>
                <a:gd name="T22" fmla="*/ 137 w 471"/>
                <a:gd name="T23" fmla="*/ 464 h 392"/>
                <a:gd name="T24" fmla="*/ 114 w 471"/>
                <a:gd name="T25" fmla="*/ 473 h 392"/>
                <a:gd name="T26" fmla="*/ 105 w 471"/>
                <a:gd name="T27" fmla="*/ 446 h 392"/>
                <a:gd name="T28" fmla="*/ 92 w 471"/>
                <a:gd name="T29" fmla="*/ 416 h 392"/>
                <a:gd name="T30" fmla="*/ 77 w 471"/>
                <a:gd name="T31" fmla="*/ 390 h 392"/>
                <a:gd name="T32" fmla="*/ 65 w 471"/>
                <a:gd name="T33" fmla="*/ 366 h 392"/>
                <a:gd name="T34" fmla="*/ 49 w 471"/>
                <a:gd name="T35" fmla="*/ 335 h 392"/>
                <a:gd name="T36" fmla="*/ 31 w 471"/>
                <a:gd name="T37" fmla="*/ 304 h 392"/>
                <a:gd name="T38" fmla="*/ 10 w 471"/>
                <a:gd name="T39" fmla="*/ 269 h 392"/>
                <a:gd name="T40" fmla="*/ 1 w 471"/>
                <a:gd name="T41" fmla="*/ 248 h 392"/>
                <a:gd name="T42" fmla="*/ 17 w 471"/>
                <a:gd name="T43" fmla="*/ 230 h 392"/>
                <a:gd name="T44" fmla="*/ 44 w 471"/>
                <a:gd name="T45" fmla="*/ 208 h 392"/>
                <a:gd name="T46" fmla="*/ 68 w 471"/>
                <a:gd name="T47" fmla="*/ 183 h 392"/>
                <a:gd name="T48" fmla="*/ 86 w 471"/>
                <a:gd name="T49" fmla="*/ 188 h 392"/>
                <a:gd name="T50" fmla="*/ 101 w 471"/>
                <a:gd name="T51" fmla="*/ 219 h 392"/>
                <a:gd name="T52" fmla="*/ 113 w 471"/>
                <a:gd name="T53" fmla="*/ 246 h 392"/>
                <a:gd name="T54" fmla="*/ 126 w 471"/>
                <a:gd name="T55" fmla="*/ 270 h 392"/>
                <a:gd name="T56" fmla="*/ 138 w 471"/>
                <a:gd name="T57" fmla="*/ 290 h 392"/>
                <a:gd name="T58" fmla="*/ 153 w 471"/>
                <a:gd name="T59" fmla="*/ 326 h 392"/>
                <a:gd name="T60" fmla="*/ 172 w 471"/>
                <a:gd name="T61" fmla="*/ 337 h 392"/>
                <a:gd name="T62" fmla="*/ 192 w 471"/>
                <a:gd name="T63" fmla="*/ 312 h 392"/>
                <a:gd name="T64" fmla="*/ 214 w 471"/>
                <a:gd name="T65" fmla="*/ 284 h 392"/>
                <a:gd name="T66" fmla="*/ 235 w 471"/>
                <a:gd name="T67" fmla="*/ 258 h 392"/>
                <a:gd name="T68" fmla="*/ 258 w 471"/>
                <a:gd name="T69" fmla="*/ 234 h 392"/>
                <a:gd name="T70" fmla="*/ 292 w 471"/>
                <a:gd name="T71" fmla="*/ 193 h 392"/>
                <a:gd name="T72" fmla="*/ 332 w 471"/>
                <a:gd name="T73" fmla="*/ 148 h 392"/>
                <a:gd name="T74" fmla="*/ 370 w 471"/>
                <a:gd name="T75" fmla="*/ 107 h 392"/>
                <a:gd name="T76" fmla="*/ 401 w 471"/>
                <a:gd name="T77" fmla="*/ 82 h 392"/>
                <a:gd name="T78" fmla="*/ 434 w 471"/>
                <a:gd name="T79" fmla="*/ 54 h 392"/>
                <a:gd name="T80" fmla="*/ 469 w 471"/>
                <a:gd name="T81" fmla="*/ 26 h 392"/>
                <a:gd name="T82" fmla="*/ 504 w 471"/>
                <a:gd name="T83" fmla="*/ 6 h 392"/>
                <a:gd name="T84" fmla="*/ 526 w 471"/>
                <a:gd name="T85" fmla="*/ 7 h 392"/>
                <a:gd name="T86" fmla="*/ 549 w 471"/>
                <a:gd name="T87" fmla="*/ 27 h 392"/>
                <a:gd name="T88" fmla="*/ 570 w 471"/>
                <a:gd name="T89" fmla="*/ 51 h 392"/>
                <a:gd name="T90" fmla="*/ 585 w 471"/>
                <a:gd name="T91" fmla="*/ 67 h 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1" h="392">
                  <a:moveTo>
                    <a:pt x="471" y="56"/>
                  </a:moveTo>
                  <a:lnTo>
                    <a:pt x="456" y="62"/>
                  </a:lnTo>
                  <a:lnTo>
                    <a:pt x="440" y="70"/>
                  </a:lnTo>
                  <a:lnTo>
                    <a:pt x="422" y="79"/>
                  </a:lnTo>
                  <a:lnTo>
                    <a:pt x="405" y="91"/>
                  </a:lnTo>
                  <a:lnTo>
                    <a:pt x="387" y="103"/>
                  </a:lnTo>
                  <a:lnTo>
                    <a:pt x="371" y="114"/>
                  </a:lnTo>
                  <a:lnTo>
                    <a:pt x="354" y="127"/>
                  </a:lnTo>
                  <a:lnTo>
                    <a:pt x="339" y="137"/>
                  </a:lnTo>
                  <a:lnTo>
                    <a:pt x="323" y="151"/>
                  </a:lnTo>
                  <a:lnTo>
                    <a:pt x="303" y="169"/>
                  </a:lnTo>
                  <a:lnTo>
                    <a:pt x="282" y="190"/>
                  </a:lnTo>
                  <a:lnTo>
                    <a:pt x="260" y="211"/>
                  </a:lnTo>
                  <a:lnTo>
                    <a:pt x="238" y="233"/>
                  </a:lnTo>
                  <a:lnTo>
                    <a:pt x="218" y="254"/>
                  </a:lnTo>
                  <a:lnTo>
                    <a:pt x="202" y="271"/>
                  </a:lnTo>
                  <a:lnTo>
                    <a:pt x="189" y="284"/>
                  </a:lnTo>
                  <a:lnTo>
                    <a:pt x="179" y="295"/>
                  </a:lnTo>
                  <a:lnTo>
                    <a:pt x="169" y="305"/>
                  </a:lnTo>
                  <a:lnTo>
                    <a:pt x="159" y="316"/>
                  </a:lnTo>
                  <a:lnTo>
                    <a:pt x="147" y="327"/>
                  </a:lnTo>
                  <a:lnTo>
                    <a:pt x="135" y="341"/>
                  </a:lnTo>
                  <a:lnTo>
                    <a:pt x="124" y="355"/>
                  </a:lnTo>
                  <a:lnTo>
                    <a:pt x="110" y="373"/>
                  </a:lnTo>
                  <a:lnTo>
                    <a:pt x="95" y="392"/>
                  </a:lnTo>
                  <a:lnTo>
                    <a:pt x="92" y="380"/>
                  </a:lnTo>
                  <a:lnTo>
                    <a:pt x="89" y="369"/>
                  </a:lnTo>
                  <a:lnTo>
                    <a:pt x="84" y="358"/>
                  </a:lnTo>
                  <a:lnTo>
                    <a:pt x="80" y="346"/>
                  </a:lnTo>
                  <a:lnTo>
                    <a:pt x="74" y="334"/>
                  </a:lnTo>
                  <a:lnTo>
                    <a:pt x="68" y="324"/>
                  </a:lnTo>
                  <a:lnTo>
                    <a:pt x="62" y="313"/>
                  </a:lnTo>
                  <a:lnTo>
                    <a:pt x="57" y="304"/>
                  </a:lnTo>
                  <a:lnTo>
                    <a:pt x="52" y="294"/>
                  </a:lnTo>
                  <a:lnTo>
                    <a:pt x="46" y="282"/>
                  </a:lnTo>
                  <a:lnTo>
                    <a:pt x="39" y="269"/>
                  </a:lnTo>
                  <a:lnTo>
                    <a:pt x="32" y="256"/>
                  </a:lnTo>
                  <a:lnTo>
                    <a:pt x="25" y="244"/>
                  </a:lnTo>
                  <a:lnTo>
                    <a:pt x="17" y="230"/>
                  </a:lnTo>
                  <a:lnTo>
                    <a:pt x="8" y="216"/>
                  </a:lnTo>
                  <a:lnTo>
                    <a:pt x="0" y="203"/>
                  </a:lnTo>
                  <a:lnTo>
                    <a:pt x="1" y="199"/>
                  </a:lnTo>
                  <a:lnTo>
                    <a:pt x="7" y="193"/>
                  </a:lnTo>
                  <a:lnTo>
                    <a:pt x="14" y="185"/>
                  </a:lnTo>
                  <a:lnTo>
                    <a:pt x="25" y="176"/>
                  </a:lnTo>
                  <a:lnTo>
                    <a:pt x="35" y="167"/>
                  </a:lnTo>
                  <a:lnTo>
                    <a:pt x="46" y="156"/>
                  </a:lnTo>
                  <a:lnTo>
                    <a:pt x="55" y="147"/>
                  </a:lnTo>
                  <a:lnTo>
                    <a:pt x="62" y="139"/>
                  </a:lnTo>
                  <a:lnTo>
                    <a:pt x="69" y="151"/>
                  </a:lnTo>
                  <a:lnTo>
                    <a:pt x="75" y="164"/>
                  </a:lnTo>
                  <a:lnTo>
                    <a:pt x="81" y="176"/>
                  </a:lnTo>
                  <a:lnTo>
                    <a:pt x="87" y="188"/>
                  </a:lnTo>
                  <a:lnTo>
                    <a:pt x="91" y="198"/>
                  </a:lnTo>
                  <a:lnTo>
                    <a:pt x="97" y="207"/>
                  </a:lnTo>
                  <a:lnTo>
                    <a:pt x="101" y="217"/>
                  </a:lnTo>
                  <a:lnTo>
                    <a:pt x="105" y="224"/>
                  </a:lnTo>
                  <a:lnTo>
                    <a:pt x="111" y="233"/>
                  </a:lnTo>
                  <a:lnTo>
                    <a:pt x="116" y="246"/>
                  </a:lnTo>
                  <a:lnTo>
                    <a:pt x="123" y="262"/>
                  </a:lnTo>
                  <a:lnTo>
                    <a:pt x="130" y="281"/>
                  </a:lnTo>
                  <a:lnTo>
                    <a:pt x="138" y="271"/>
                  </a:lnTo>
                  <a:lnTo>
                    <a:pt x="146" y="261"/>
                  </a:lnTo>
                  <a:lnTo>
                    <a:pt x="154" y="251"/>
                  </a:lnTo>
                  <a:lnTo>
                    <a:pt x="163" y="239"/>
                  </a:lnTo>
                  <a:lnTo>
                    <a:pt x="172" y="228"/>
                  </a:lnTo>
                  <a:lnTo>
                    <a:pt x="180" y="218"/>
                  </a:lnTo>
                  <a:lnTo>
                    <a:pt x="189" y="207"/>
                  </a:lnTo>
                  <a:lnTo>
                    <a:pt x="197" y="198"/>
                  </a:lnTo>
                  <a:lnTo>
                    <a:pt x="207" y="188"/>
                  </a:lnTo>
                  <a:lnTo>
                    <a:pt x="219" y="172"/>
                  </a:lnTo>
                  <a:lnTo>
                    <a:pt x="235" y="155"/>
                  </a:lnTo>
                  <a:lnTo>
                    <a:pt x="251" y="136"/>
                  </a:lnTo>
                  <a:lnTo>
                    <a:pt x="267" y="119"/>
                  </a:lnTo>
                  <a:lnTo>
                    <a:pt x="283" y="101"/>
                  </a:lnTo>
                  <a:lnTo>
                    <a:pt x="297" y="86"/>
                  </a:lnTo>
                  <a:lnTo>
                    <a:pt x="310" y="76"/>
                  </a:lnTo>
                  <a:lnTo>
                    <a:pt x="322" y="66"/>
                  </a:lnTo>
                  <a:lnTo>
                    <a:pt x="335" y="55"/>
                  </a:lnTo>
                  <a:lnTo>
                    <a:pt x="349" y="43"/>
                  </a:lnTo>
                  <a:lnTo>
                    <a:pt x="363" y="33"/>
                  </a:lnTo>
                  <a:lnTo>
                    <a:pt x="377" y="21"/>
                  </a:lnTo>
                  <a:lnTo>
                    <a:pt x="391" y="12"/>
                  </a:lnTo>
                  <a:lnTo>
                    <a:pt x="405" y="5"/>
                  </a:lnTo>
                  <a:lnTo>
                    <a:pt x="416" y="0"/>
                  </a:lnTo>
                  <a:lnTo>
                    <a:pt x="423" y="6"/>
                  </a:lnTo>
                  <a:lnTo>
                    <a:pt x="431" y="13"/>
                  </a:lnTo>
                  <a:lnTo>
                    <a:pt x="441" y="22"/>
                  </a:lnTo>
                  <a:lnTo>
                    <a:pt x="450" y="31"/>
                  </a:lnTo>
                  <a:lnTo>
                    <a:pt x="458" y="41"/>
                  </a:lnTo>
                  <a:lnTo>
                    <a:pt x="465" y="49"/>
                  </a:lnTo>
                  <a:lnTo>
                    <a:pt x="470" y="54"/>
                  </a:lnTo>
                  <a:lnTo>
                    <a:pt x="471" y="56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33" name="Group 20"/>
            <p:cNvGrpSpPr>
              <a:grpSpLocks/>
            </p:cNvGrpSpPr>
            <p:nvPr/>
          </p:nvGrpSpPr>
          <p:grpSpPr bwMode="auto">
            <a:xfrm>
              <a:off x="4938" y="1850"/>
              <a:ext cx="527" cy="559"/>
              <a:chOff x="3486" y="2371"/>
              <a:chExt cx="443" cy="470"/>
            </a:xfrm>
          </p:grpSpPr>
          <p:sp>
            <p:nvSpPr>
              <p:cNvPr id="38934" name="Freeform 21"/>
              <p:cNvSpPr>
                <a:spLocks/>
              </p:cNvSpPr>
              <p:nvPr/>
            </p:nvSpPr>
            <p:spPr bwMode="auto">
              <a:xfrm>
                <a:off x="3489" y="2392"/>
                <a:ext cx="440" cy="449"/>
              </a:xfrm>
              <a:custGeom>
                <a:avLst/>
                <a:gdLst>
                  <a:gd name="T0" fmla="*/ 29 w 1761"/>
                  <a:gd name="T1" fmla="*/ 51 h 1796"/>
                  <a:gd name="T2" fmla="*/ 52 w 1761"/>
                  <a:gd name="T3" fmla="*/ 80 h 1796"/>
                  <a:gd name="T4" fmla="*/ 83 w 1761"/>
                  <a:gd name="T5" fmla="*/ 118 h 1796"/>
                  <a:gd name="T6" fmla="*/ 113 w 1761"/>
                  <a:gd name="T7" fmla="*/ 151 h 1796"/>
                  <a:gd name="T8" fmla="*/ 150 w 1761"/>
                  <a:gd name="T9" fmla="*/ 191 h 1796"/>
                  <a:gd name="T10" fmla="*/ 173 w 1761"/>
                  <a:gd name="T11" fmla="*/ 213 h 1796"/>
                  <a:gd name="T12" fmla="*/ 136 w 1761"/>
                  <a:gd name="T13" fmla="*/ 254 h 1796"/>
                  <a:gd name="T14" fmla="*/ 100 w 1761"/>
                  <a:gd name="T15" fmla="*/ 296 h 1796"/>
                  <a:gd name="T16" fmla="*/ 76 w 1761"/>
                  <a:gd name="T17" fmla="*/ 322 h 1796"/>
                  <a:gd name="T18" fmla="*/ 51 w 1761"/>
                  <a:gd name="T19" fmla="*/ 349 h 1796"/>
                  <a:gd name="T20" fmla="*/ 26 w 1761"/>
                  <a:gd name="T21" fmla="*/ 376 h 1796"/>
                  <a:gd name="T22" fmla="*/ 6 w 1761"/>
                  <a:gd name="T23" fmla="*/ 404 h 1796"/>
                  <a:gd name="T24" fmla="*/ 16 w 1761"/>
                  <a:gd name="T25" fmla="*/ 448 h 1796"/>
                  <a:gd name="T26" fmla="*/ 63 w 1761"/>
                  <a:gd name="T27" fmla="*/ 428 h 1796"/>
                  <a:gd name="T28" fmla="*/ 91 w 1761"/>
                  <a:gd name="T29" fmla="*/ 396 h 1796"/>
                  <a:gd name="T30" fmla="*/ 116 w 1761"/>
                  <a:gd name="T31" fmla="*/ 362 h 1796"/>
                  <a:gd name="T32" fmla="*/ 138 w 1761"/>
                  <a:gd name="T33" fmla="*/ 334 h 1796"/>
                  <a:gd name="T34" fmla="*/ 167 w 1761"/>
                  <a:gd name="T35" fmla="*/ 299 h 1796"/>
                  <a:gd name="T36" fmla="*/ 204 w 1761"/>
                  <a:gd name="T37" fmla="*/ 257 h 1796"/>
                  <a:gd name="T38" fmla="*/ 224 w 1761"/>
                  <a:gd name="T39" fmla="*/ 263 h 1796"/>
                  <a:gd name="T40" fmla="*/ 242 w 1761"/>
                  <a:gd name="T41" fmla="*/ 281 h 1796"/>
                  <a:gd name="T42" fmla="*/ 261 w 1761"/>
                  <a:gd name="T43" fmla="*/ 299 h 1796"/>
                  <a:gd name="T44" fmla="*/ 279 w 1761"/>
                  <a:gd name="T45" fmla="*/ 316 h 1796"/>
                  <a:gd name="T46" fmla="*/ 298 w 1761"/>
                  <a:gd name="T47" fmla="*/ 333 h 1796"/>
                  <a:gd name="T48" fmla="*/ 316 w 1761"/>
                  <a:gd name="T49" fmla="*/ 350 h 1796"/>
                  <a:gd name="T50" fmla="*/ 337 w 1761"/>
                  <a:gd name="T51" fmla="*/ 369 h 1796"/>
                  <a:gd name="T52" fmla="*/ 369 w 1761"/>
                  <a:gd name="T53" fmla="*/ 397 h 1796"/>
                  <a:gd name="T54" fmla="*/ 397 w 1761"/>
                  <a:gd name="T55" fmla="*/ 420 h 1796"/>
                  <a:gd name="T56" fmla="*/ 426 w 1761"/>
                  <a:gd name="T57" fmla="*/ 439 h 1796"/>
                  <a:gd name="T58" fmla="*/ 429 w 1761"/>
                  <a:gd name="T59" fmla="*/ 401 h 1796"/>
                  <a:gd name="T60" fmla="*/ 402 w 1761"/>
                  <a:gd name="T61" fmla="*/ 372 h 1796"/>
                  <a:gd name="T62" fmla="*/ 375 w 1761"/>
                  <a:gd name="T63" fmla="*/ 348 h 1796"/>
                  <a:gd name="T64" fmla="*/ 346 w 1761"/>
                  <a:gd name="T65" fmla="*/ 318 h 1796"/>
                  <a:gd name="T66" fmla="*/ 308 w 1761"/>
                  <a:gd name="T67" fmla="*/ 275 h 1796"/>
                  <a:gd name="T68" fmla="*/ 264 w 1761"/>
                  <a:gd name="T69" fmla="*/ 227 h 1796"/>
                  <a:gd name="T70" fmla="*/ 264 w 1761"/>
                  <a:gd name="T71" fmla="*/ 188 h 1796"/>
                  <a:gd name="T72" fmla="*/ 295 w 1761"/>
                  <a:gd name="T73" fmla="*/ 154 h 1796"/>
                  <a:gd name="T74" fmla="*/ 325 w 1761"/>
                  <a:gd name="T75" fmla="*/ 121 h 1796"/>
                  <a:gd name="T76" fmla="*/ 353 w 1761"/>
                  <a:gd name="T77" fmla="*/ 90 h 1796"/>
                  <a:gd name="T78" fmla="*/ 379 w 1761"/>
                  <a:gd name="T79" fmla="*/ 62 h 1796"/>
                  <a:gd name="T80" fmla="*/ 412 w 1761"/>
                  <a:gd name="T81" fmla="*/ 27 h 1796"/>
                  <a:gd name="T82" fmla="*/ 427 w 1761"/>
                  <a:gd name="T83" fmla="*/ 0 h 1796"/>
                  <a:gd name="T84" fmla="*/ 398 w 1761"/>
                  <a:gd name="T85" fmla="*/ 19 h 1796"/>
                  <a:gd name="T86" fmla="*/ 369 w 1761"/>
                  <a:gd name="T87" fmla="*/ 38 h 1796"/>
                  <a:gd name="T88" fmla="*/ 341 w 1761"/>
                  <a:gd name="T89" fmla="*/ 59 h 1796"/>
                  <a:gd name="T90" fmla="*/ 314 w 1761"/>
                  <a:gd name="T91" fmla="*/ 80 h 1796"/>
                  <a:gd name="T92" fmla="*/ 287 w 1761"/>
                  <a:gd name="T93" fmla="*/ 103 h 1796"/>
                  <a:gd name="T94" fmla="*/ 261 w 1761"/>
                  <a:gd name="T95" fmla="*/ 125 h 1796"/>
                  <a:gd name="T96" fmla="*/ 236 w 1761"/>
                  <a:gd name="T97" fmla="*/ 149 h 1796"/>
                  <a:gd name="T98" fmla="*/ 211 w 1761"/>
                  <a:gd name="T99" fmla="*/ 173 h 1796"/>
                  <a:gd name="T100" fmla="*/ 190 w 1761"/>
                  <a:gd name="T101" fmla="*/ 153 h 1796"/>
                  <a:gd name="T102" fmla="*/ 169 w 1761"/>
                  <a:gd name="T103" fmla="*/ 133 h 1796"/>
                  <a:gd name="T104" fmla="*/ 147 w 1761"/>
                  <a:gd name="T105" fmla="*/ 114 h 1796"/>
                  <a:gd name="T106" fmla="*/ 125 w 1761"/>
                  <a:gd name="T107" fmla="*/ 95 h 1796"/>
                  <a:gd name="T108" fmla="*/ 102 w 1761"/>
                  <a:gd name="T109" fmla="*/ 78 h 1796"/>
                  <a:gd name="T110" fmla="*/ 79 w 1761"/>
                  <a:gd name="T111" fmla="*/ 61 h 1796"/>
                  <a:gd name="T112" fmla="*/ 38 w 1761"/>
                  <a:gd name="T113" fmla="*/ 37 h 17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61" h="1796">
                    <a:moveTo>
                      <a:pt x="130" y="134"/>
                    </a:moveTo>
                    <a:lnTo>
                      <a:pt x="118" y="136"/>
                    </a:lnTo>
                    <a:lnTo>
                      <a:pt x="105" y="147"/>
                    </a:lnTo>
                    <a:lnTo>
                      <a:pt x="93" y="159"/>
                    </a:lnTo>
                    <a:lnTo>
                      <a:pt x="80" y="160"/>
                    </a:lnTo>
                    <a:lnTo>
                      <a:pt x="93" y="176"/>
                    </a:lnTo>
                    <a:lnTo>
                      <a:pt x="105" y="191"/>
                    </a:lnTo>
                    <a:lnTo>
                      <a:pt x="116" y="205"/>
                    </a:lnTo>
                    <a:lnTo>
                      <a:pt x="127" y="221"/>
                    </a:lnTo>
                    <a:lnTo>
                      <a:pt x="139" y="235"/>
                    </a:lnTo>
                    <a:lnTo>
                      <a:pt x="150" y="250"/>
                    </a:lnTo>
                    <a:lnTo>
                      <a:pt x="162" y="263"/>
                    </a:lnTo>
                    <a:lnTo>
                      <a:pt x="173" y="278"/>
                    </a:lnTo>
                    <a:lnTo>
                      <a:pt x="184" y="292"/>
                    </a:lnTo>
                    <a:lnTo>
                      <a:pt x="194" y="306"/>
                    </a:lnTo>
                    <a:lnTo>
                      <a:pt x="207" y="319"/>
                    </a:lnTo>
                    <a:lnTo>
                      <a:pt x="216" y="332"/>
                    </a:lnTo>
                    <a:lnTo>
                      <a:pt x="227" y="346"/>
                    </a:lnTo>
                    <a:lnTo>
                      <a:pt x="238" y="358"/>
                    </a:lnTo>
                    <a:lnTo>
                      <a:pt x="259" y="383"/>
                    </a:lnTo>
                    <a:lnTo>
                      <a:pt x="278" y="408"/>
                    </a:lnTo>
                    <a:lnTo>
                      <a:pt x="298" y="430"/>
                    </a:lnTo>
                    <a:lnTo>
                      <a:pt x="316" y="453"/>
                    </a:lnTo>
                    <a:lnTo>
                      <a:pt x="334" y="472"/>
                    </a:lnTo>
                    <a:lnTo>
                      <a:pt x="350" y="491"/>
                    </a:lnTo>
                    <a:lnTo>
                      <a:pt x="366" y="510"/>
                    </a:lnTo>
                    <a:lnTo>
                      <a:pt x="380" y="527"/>
                    </a:lnTo>
                    <a:lnTo>
                      <a:pt x="393" y="541"/>
                    </a:lnTo>
                    <a:lnTo>
                      <a:pt x="407" y="556"/>
                    </a:lnTo>
                    <a:lnTo>
                      <a:pt x="420" y="571"/>
                    </a:lnTo>
                    <a:lnTo>
                      <a:pt x="436" y="587"/>
                    </a:lnTo>
                    <a:lnTo>
                      <a:pt x="452" y="604"/>
                    </a:lnTo>
                    <a:lnTo>
                      <a:pt x="467" y="622"/>
                    </a:lnTo>
                    <a:lnTo>
                      <a:pt x="484" y="641"/>
                    </a:lnTo>
                    <a:lnTo>
                      <a:pt x="503" y="659"/>
                    </a:lnTo>
                    <a:lnTo>
                      <a:pt x="522" y="678"/>
                    </a:lnTo>
                    <a:lnTo>
                      <a:pt x="540" y="699"/>
                    </a:lnTo>
                    <a:lnTo>
                      <a:pt x="561" y="719"/>
                    </a:lnTo>
                    <a:lnTo>
                      <a:pt x="581" y="740"/>
                    </a:lnTo>
                    <a:lnTo>
                      <a:pt x="602" y="762"/>
                    </a:lnTo>
                    <a:lnTo>
                      <a:pt x="613" y="773"/>
                    </a:lnTo>
                    <a:lnTo>
                      <a:pt x="624" y="784"/>
                    </a:lnTo>
                    <a:lnTo>
                      <a:pt x="635" y="795"/>
                    </a:lnTo>
                    <a:lnTo>
                      <a:pt x="646" y="807"/>
                    </a:lnTo>
                    <a:lnTo>
                      <a:pt x="657" y="818"/>
                    </a:lnTo>
                    <a:lnTo>
                      <a:pt x="669" y="830"/>
                    </a:lnTo>
                    <a:lnTo>
                      <a:pt x="680" y="841"/>
                    </a:lnTo>
                    <a:lnTo>
                      <a:pt x="692" y="853"/>
                    </a:lnTo>
                    <a:lnTo>
                      <a:pt x="672" y="872"/>
                    </a:lnTo>
                    <a:lnTo>
                      <a:pt x="654" y="893"/>
                    </a:lnTo>
                    <a:lnTo>
                      <a:pt x="635" y="913"/>
                    </a:lnTo>
                    <a:lnTo>
                      <a:pt x="617" y="934"/>
                    </a:lnTo>
                    <a:lnTo>
                      <a:pt x="598" y="955"/>
                    </a:lnTo>
                    <a:lnTo>
                      <a:pt x="580" y="975"/>
                    </a:lnTo>
                    <a:lnTo>
                      <a:pt x="561" y="996"/>
                    </a:lnTo>
                    <a:lnTo>
                      <a:pt x="543" y="1016"/>
                    </a:lnTo>
                    <a:lnTo>
                      <a:pt x="524" y="1037"/>
                    </a:lnTo>
                    <a:lnTo>
                      <a:pt x="507" y="1058"/>
                    </a:lnTo>
                    <a:lnTo>
                      <a:pt x="489" y="1078"/>
                    </a:lnTo>
                    <a:lnTo>
                      <a:pt x="471" y="1099"/>
                    </a:lnTo>
                    <a:lnTo>
                      <a:pt x="453" y="1121"/>
                    </a:lnTo>
                    <a:lnTo>
                      <a:pt x="436" y="1141"/>
                    </a:lnTo>
                    <a:lnTo>
                      <a:pt x="418" y="1162"/>
                    </a:lnTo>
                    <a:lnTo>
                      <a:pt x="401" y="1183"/>
                    </a:lnTo>
                    <a:lnTo>
                      <a:pt x="390" y="1196"/>
                    </a:lnTo>
                    <a:lnTo>
                      <a:pt x="379" y="1209"/>
                    </a:lnTo>
                    <a:lnTo>
                      <a:pt x="367" y="1223"/>
                    </a:lnTo>
                    <a:lnTo>
                      <a:pt x="356" y="1235"/>
                    </a:lnTo>
                    <a:lnTo>
                      <a:pt x="344" y="1248"/>
                    </a:lnTo>
                    <a:lnTo>
                      <a:pt x="332" y="1261"/>
                    </a:lnTo>
                    <a:lnTo>
                      <a:pt x="319" y="1275"/>
                    </a:lnTo>
                    <a:lnTo>
                      <a:pt x="306" y="1288"/>
                    </a:lnTo>
                    <a:lnTo>
                      <a:pt x="294" y="1300"/>
                    </a:lnTo>
                    <a:lnTo>
                      <a:pt x="281" y="1314"/>
                    </a:lnTo>
                    <a:lnTo>
                      <a:pt x="267" y="1327"/>
                    </a:lnTo>
                    <a:lnTo>
                      <a:pt x="255" y="1340"/>
                    </a:lnTo>
                    <a:lnTo>
                      <a:pt x="242" y="1354"/>
                    </a:lnTo>
                    <a:lnTo>
                      <a:pt x="230" y="1367"/>
                    </a:lnTo>
                    <a:lnTo>
                      <a:pt x="216" y="1380"/>
                    </a:lnTo>
                    <a:lnTo>
                      <a:pt x="203" y="1394"/>
                    </a:lnTo>
                    <a:lnTo>
                      <a:pt x="191" y="1408"/>
                    </a:lnTo>
                    <a:lnTo>
                      <a:pt x="177" y="1421"/>
                    </a:lnTo>
                    <a:lnTo>
                      <a:pt x="165" y="1435"/>
                    </a:lnTo>
                    <a:lnTo>
                      <a:pt x="153" y="1448"/>
                    </a:lnTo>
                    <a:lnTo>
                      <a:pt x="141" y="1462"/>
                    </a:lnTo>
                    <a:lnTo>
                      <a:pt x="129" y="1476"/>
                    </a:lnTo>
                    <a:lnTo>
                      <a:pt x="117" y="1489"/>
                    </a:lnTo>
                    <a:lnTo>
                      <a:pt x="106" y="1503"/>
                    </a:lnTo>
                    <a:lnTo>
                      <a:pt x="95" y="1517"/>
                    </a:lnTo>
                    <a:lnTo>
                      <a:pt x="83" y="1531"/>
                    </a:lnTo>
                    <a:lnTo>
                      <a:pt x="72" y="1545"/>
                    </a:lnTo>
                    <a:lnTo>
                      <a:pt x="62" y="1559"/>
                    </a:lnTo>
                    <a:lnTo>
                      <a:pt x="52" y="1573"/>
                    </a:lnTo>
                    <a:lnTo>
                      <a:pt x="43" y="1586"/>
                    </a:lnTo>
                    <a:lnTo>
                      <a:pt x="34" y="1601"/>
                    </a:lnTo>
                    <a:lnTo>
                      <a:pt x="26" y="1616"/>
                    </a:lnTo>
                    <a:lnTo>
                      <a:pt x="5" y="1664"/>
                    </a:lnTo>
                    <a:lnTo>
                      <a:pt x="0" y="1708"/>
                    </a:lnTo>
                    <a:lnTo>
                      <a:pt x="4" y="1727"/>
                    </a:lnTo>
                    <a:lnTo>
                      <a:pt x="11" y="1744"/>
                    </a:lnTo>
                    <a:lnTo>
                      <a:pt x="21" y="1760"/>
                    </a:lnTo>
                    <a:lnTo>
                      <a:pt x="33" y="1773"/>
                    </a:lnTo>
                    <a:lnTo>
                      <a:pt x="48" y="1783"/>
                    </a:lnTo>
                    <a:lnTo>
                      <a:pt x="66" y="1790"/>
                    </a:lnTo>
                    <a:lnTo>
                      <a:pt x="105" y="1796"/>
                    </a:lnTo>
                    <a:lnTo>
                      <a:pt x="150" y="1787"/>
                    </a:lnTo>
                    <a:lnTo>
                      <a:pt x="173" y="1776"/>
                    </a:lnTo>
                    <a:lnTo>
                      <a:pt x="197" y="1761"/>
                    </a:lnTo>
                    <a:lnTo>
                      <a:pt x="218" y="1744"/>
                    </a:lnTo>
                    <a:lnTo>
                      <a:pt x="230" y="1734"/>
                    </a:lnTo>
                    <a:lnTo>
                      <a:pt x="241" y="1723"/>
                    </a:lnTo>
                    <a:lnTo>
                      <a:pt x="253" y="1711"/>
                    </a:lnTo>
                    <a:lnTo>
                      <a:pt x="265" y="1699"/>
                    </a:lnTo>
                    <a:lnTo>
                      <a:pt x="289" y="1673"/>
                    </a:lnTo>
                    <a:lnTo>
                      <a:pt x="301" y="1659"/>
                    </a:lnTo>
                    <a:lnTo>
                      <a:pt x="313" y="1645"/>
                    </a:lnTo>
                    <a:lnTo>
                      <a:pt x="327" y="1629"/>
                    </a:lnTo>
                    <a:lnTo>
                      <a:pt x="339" y="1614"/>
                    </a:lnTo>
                    <a:lnTo>
                      <a:pt x="352" y="1597"/>
                    </a:lnTo>
                    <a:lnTo>
                      <a:pt x="364" y="1582"/>
                    </a:lnTo>
                    <a:lnTo>
                      <a:pt x="378" y="1566"/>
                    </a:lnTo>
                    <a:lnTo>
                      <a:pt x="391" y="1549"/>
                    </a:lnTo>
                    <a:lnTo>
                      <a:pt x="403" y="1532"/>
                    </a:lnTo>
                    <a:lnTo>
                      <a:pt x="416" y="1516"/>
                    </a:lnTo>
                    <a:lnTo>
                      <a:pt x="429" y="1499"/>
                    </a:lnTo>
                    <a:lnTo>
                      <a:pt x="441" y="1482"/>
                    </a:lnTo>
                    <a:lnTo>
                      <a:pt x="453" y="1466"/>
                    </a:lnTo>
                    <a:lnTo>
                      <a:pt x="465" y="1449"/>
                    </a:lnTo>
                    <a:lnTo>
                      <a:pt x="477" y="1434"/>
                    </a:lnTo>
                    <a:lnTo>
                      <a:pt x="489" y="1418"/>
                    </a:lnTo>
                    <a:lnTo>
                      <a:pt x="500" y="1403"/>
                    </a:lnTo>
                    <a:lnTo>
                      <a:pt x="511" y="1388"/>
                    </a:lnTo>
                    <a:lnTo>
                      <a:pt x="522" y="1374"/>
                    </a:lnTo>
                    <a:lnTo>
                      <a:pt x="533" y="1360"/>
                    </a:lnTo>
                    <a:lnTo>
                      <a:pt x="543" y="1346"/>
                    </a:lnTo>
                    <a:lnTo>
                      <a:pt x="552" y="1334"/>
                    </a:lnTo>
                    <a:lnTo>
                      <a:pt x="572" y="1311"/>
                    </a:lnTo>
                    <a:lnTo>
                      <a:pt x="588" y="1291"/>
                    </a:lnTo>
                    <a:lnTo>
                      <a:pt x="598" y="1278"/>
                    </a:lnTo>
                    <a:lnTo>
                      <a:pt x="609" y="1264"/>
                    </a:lnTo>
                    <a:lnTo>
                      <a:pt x="623" y="1248"/>
                    </a:lnTo>
                    <a:lnTo>
                      <a:pt x="637" y="1232"/>
                    </a:lnTo>
                    <a:lnTo>
                      <a:pt x="653" y="1214"/>
                    </a:lnTo>
                    <a:lnTo>
                      <a:pt x="670" y="1194"/>
                    </a:lnTo>
                    <a:lnTo>
                      <a:pt x="688" y="1173"/>
                    </a:lnTo>
                    <a:lnTo>
                      <a:pt x="706" y="1151"/>
                    </a:lnTo>
                    <a:lnTo>
                      <a:pt x="727" y="1128"/>
                    </a:lnTo>
                    <a:lnTo>
                      <a:pt x="748" y="1104"/>
                    </a:lnTo>
                    <a:lnTo>
                      <a:pt x="770" y="1080"/>
                    </a:lnTo>
                    <a:lnTo>
                      <a:pt x="793" y="1053"/>
                    </a:lnTo>
                    <a:lnTo>
                      <a:pt x="804" y="1039"/>
                    </a:lnTo>
                    <a:lnTo>
                      <a:pt x="816" y="1026"/>
                    </a:lnTo>
                    <a:lnTo>
                      <a:pt x="828" y="1013"/>
                    </a:lnTo>
                    <a:lnTo>
                      <a:pt x="840" y="999"/>
                    </a:lnTo>
                    <a:lnTo>
                      <a:pt x="848" y="1008"/>
                    </a:lnTo>
                    <a:lnTo>
                      <a:pt x="858" y="1016"/>
                    </a:lnTo>
                    <a:lnTo>
                      <a:pt x="867" y="1025"/>
                    </a:lnTo>
                    <a:lnTo>
                      <a:pt x="876" y="1035"/>
                    </a:lnTo>
                    <a:lnTo>
                      <a:pt x="885" y="1043"/>
                    </a:lnTo>
                    <a:lnTo>
                      <a:pt x="895" y="1053"/>
                    </a:lnTo>
                    <a:lnTo>
                      <a:pt x="903" y="1061"/>
                    </a:lnTo>
                    <a:lnTo>
                      <a:pt x="913" y="1070"/>
                    </a:lnTo>
                    <a:lnTo>
                      <a:pt x="922" y="1078"/>
                    </a:lnTo>
                    <a:lnTo>
                      <a:pt x="931" y="1088"/>
                    </a:lnTo>
                    <a:lnTo>
                      <a:pt x="941" y="1096"/>
                    </a:lnTo>
                    <a:lnTo>
                      <a:pt x="950" y="1106"/>
                    </a:lnTo>
                    <a:lnTo>
                      <a:pt x="959" y="1115"/>
                    </a:lnTo>
                    <a:lnTo>
                      <a:pt x="969" y="1123"/>
                    </a:lnTo>
                    <a:lnTo>
                      <a:pt x="978" y="1133"/>
                    </a:lnTo>
                    <a:lnTo>
                      <a:pt x="987" y="1141"/>
                    </a:lnTo>
                    <a:lnTo>
                      <a:pt x="996" y="1150"/>
                    </a:lnTo>
                    <a:lnTo>
                      <a:pt x="1006" y="1160"/>
                    </a:lnTo>
                    <a:lnTo>
                      <a:pt x="1015" y="1168"/>
                    </a:lnTo>
                    <a:lnTo>
                      <a:pt x="1024" y="1178"/>
                    </a:lnTo>
                    <a:lnTo>
                      <a:pt x="1034" y="1186"/>
                    </a:lnTo>
                    <a:lnTo>
                      <a:pt x="1043" y="1195"/>
                    </a:lnTo>
                    <a:lnTo>
                      <a:pt x="1052" y="1203"/>
                    </a:lnTo>
                    <a:lnTo>
                      <a:pt x="1062" y="1213"/>
                    </a:lnTo>
                    <a:lnTo>
                      <a:pt x="1070" y="1221"/>
                    </a:lnTo>
                    <a:lnTo>
                      <a:pt x="1080" y="1230"/>
                    </a:lnTo>
                    <a:lnTo>
                      <a:pt x="1090" y="1238"/>
                    </a:lnTo>
                    <a:lnTo>
                      <a:pt x="1098" y="1247"/>
                    </a:lnTo>
                    <a:lnTo>
                      <a:pt x="1108" y="1257"/>
                    </a:lnTo>
                    <a:lnTo>
                      <a:pt x="1118" y="1265"/>
                    </a:lnTo>
                    <a:lnTo>
                      <a:pt x="1126" y="1274"/>
                    </a:lnTo>
                    <a:lnTo>
                      <a:pt x="1136" y="1282"/>
                    </a:lnTo>
                    <a:lnTo>
                      <a:pt x="1146" y="1291"/>
                    </a:lnTo>
                    <a:lnTo>
                      <a:pt x="1154" y="1299"/>
                    </a:lnTo>
                    <a:lnTo>
                      <a:pt x="1164" y="1307"/>
                    </a:lnTo>
                    <a:lnTo>
                      <a:pt x="1172" y="1316"/>
                    </a:lnTo>
                    <a:lnTo>
                      <a:pt x="1182" y="1324"/>
                    </a:lnTo>
                    <a:lnTo>
                      <a:pt x="1191" y="1333"/>
                    </a:lnTo>
                    <a:lnTo>
                      <a:pt x="1200" y="1341"/>
                    </a:lnTo>
                    <a:lnTo>
                      <a:pt x="1209" y="1350"/>
                    </a:lnTo>
                    <a:lnTo>
                      <a:pt x="1218" y="1358"/>
                    </a:lnTo>
                    <a:lnTo>
                      <a:pt x="1227" y="1367"/>
                    </a:lnTo>
                    <a:lnTo>
                      <a:pt x="1237" y="1375"/>
                    </a:lnTo>
                    <a:lnTo>
                      <a:pt x="1245" y="1384"/>
                    </a:lnTo>
                    <a:lnTo>
                      <a:pt x="1254" y="1391"/>
                    </a:lnTo>
                    <a:lnTo>
                      <a:pt x="1263" y="1400"/>
                    </a:lnTo>
                    <a:lnTo>
                      <a:pt x="1272" y="1408"/>
                    </a:lnTo>
                    <a:lnTo>
                      <a:pt x="1280" y="1415"/>
                    </a:lnTo>
                    <a:lnTo>
                      <a:pt x="1290" y="1424"/>
                    </a:lnTo>
                    <a:lnTo>
                      <a:pt x="1299" y="1431"/>
                    </a:lnTo>
                    <a:lnTo>
                      <a:pt x="1307" y="1440"/>
                    </a:lnTo>
                    <a:lnTo>
                      <a:pt x="1316" y="1447"/>
                    </a:lnTo>
                    <a:lnTo>
                      <a:pt x="1333" y="1463"/>
                    </a:lnTo>
                    <a:lnTo>
                      <a:pt x="1350" y="1477"/>
                    </a:lnTo>
                    <a:lnTo>
                      <a:pt x="1366" y="1493"/>
                    </a:lnTo>
                    <a:lnTo>
                      <a:pt x="1383" y="1508"/>
                    </a:lnTo>
                    <a:lnTo>
                      <a:pt x="1399" y="1522"/>
                    </a:lnTo>
                    <a:lnTo>
                      <a:pt x="1416" y="1535"/>
                    </a:lnTo>
                    <a:lnTo>
                      <a:pt x="1432" y="1550"/>
                    </a:lnTo>
                    <a:lnTo>
                      <a:pt x="1448" y="1563"/>
                    </a:lnTo>
                    <a:lnTo>
                      <a:pt x="1462" y="1577"/>
                    </a:lnTo>
                    <a:lnTo>
                      <a:pt x="1478" y="1589"/>
                    </a:lnTo>
                    <a:lnTo>
                      <a:pt x="1493" y="1602"/>
                    </a:lnTo>
                    <a:lnTo>
                      <a:pt x="1507" y="1613"/>
                    </a:lnTo>
                    <a:lnTo>
                      <a:pt x="1522" y="1625"/>
                    </a:lnTo>
                    <a:lnTo>
                      <a:pt x="1535" y="1636"/>
                    </a:lnTo>
                    <a:lnTo>
                      <a:pt x="1548" y="1647"/>
                    </a:lnTo>
                    <a:lnTo>
                      <a:pt x="1562" y="1658"/>
                    </a:lnTo>
                    <a:lnTo>
                      <a:pt x="1575" y="1669"/>
                    </a:lnTo>
                    <a:lnTo>
                      <a:pt x="1587" y="1679"/>
                    </a:lnTo>
                    <a:lnTo>
                      <a:pt x="1599" y="1687"/>
                    </a:lnTo>
                    <a:lnTo>
                      <a:pt x="1612" y="1697"/>
                    </a:lnTo>
                    <a:lnTo>
                      <a:pt x="1623" y="1705"/>
                    </a:lnTo>
                    <a:lnTo>
                      <a:pt x="1633" y="1713"/>
                    </a:lnTo>
                    <a:lnTo>
                      <a:pt x="1654" y="1727"/>
                    </a:lnTo>
                    <a:lnTo>
                      <a:pt x="1672" y="1739"/>
                    </a:lnTo>
                    <a:lnTo>
                      <a:pt x="1689" y="1750"/>
                    </a:lnTo>
                    <a:lnTo>
                      <a:pt x="1704" y="1757"/>
                    </a:lnTo>
                    <a:lnTo>
                      <a:pt x="1728" y="1767"/>
                    </a:lnTo>
                    <a:lnTo>
                      <a:pt x="1743" y="1767"/>
                    </a:lnTo>
                    <a:lnTo>
                      <a:pt x="1758" y="1736"/>
                    </a:lnTo>
                    <a:lnTo>
                      <a:pt x="1761" y="1702"/>
                    </a:lnTo>
                    <a:lnTo>
                      <a:pt x="1750" y="1664"/>
                    </a:lnTo>
                    <a:lnTo>
                      <a:pt x="1740" y="1645"/>
                    </a:lnTo>
                    <a:lnTo>
                      <a:pt x="1728" y="1625"/>
                    </a:lnTo>
                    <a:lnTo>
                      <a:pt x="1715" y="1605"/>
                    </a:lnTo>
                    <a:lnTo>
                      <a:pt x="1699" y="1585"/>
                    </a:lnTo>
                    <a:lnTo>
                      <a:pt x="1683" y="1566"/>
                    </a:lnTo>
                    <a:lnTo>
                      <a:pt x="1665" y="1545"/>
                    </a:lnTo>
                    <a:lnTo>
                      <a:pt x="1646" y="1526"/>
                    </a:lnTo>
                    <a:lnTo>
                      <a:pt x="1636" y="1517"/>
                    </a:lnTo>
                    <a:lnTo>
                      <a:pt x="1626" y="1508"/>
                    </a:lnTo>
                    <a:lnTo>
                      <a:pt x="1616" y="1499"/>
                    </a:lnTo>
                    <a:lnTo>
                      <a:pt x="1607" y="1489"/>
                    </a:lnTo>
                    <a:lnTo>
                      <a:pt x="1597" y="1481"/>
                    </a:lnTo>
                    <a:lnTo>
                      <a:pt x="1587" y="1472"/>
                    </a:lnTo>
                    <a:lnTo>
                      <a:pt x="1574" y="1462"/>
                    </a:lnTo>
                    <a:lnTo>
                      <a:pt x="1561" y="1448"/>
                    </a:lnTo>
                    <a:lnTo>
                      <a:pt x="1546" y="1436"/>
                    </a:lnTo>
                    <a:lnTo>
                      <a:pt x="1532" y="1423"/>
                    </a:lnTo>
                    <a:lnTo>
                      <a:pt x="1517" y="1408"/>
                    </a:lnTo>
                    <a:lnTo>
                      <a:pt x="1502" y="1392"/>
                    </a:lnTo>
                    <a:lnTo>
                      <a:pt x="1494" y="1385"/>
                    </a:lnTo>
                    <a:lnTo>
                      <a:pt x="1487" y="1377"/>
                    </a:lnTo>
                    <a:lnTo>
                      <a:pt x="1471" y="1361"/>
                    </a:lnTo>
                    <a:lnTo>
                      <a:pt x="1454" y="1344"/>
                    </a:lnTo>
                    <a:lnTo>
                      <a:pt x="1438" y="1326"/>
                    </a:lnTo>
                    <a:lnTo>
                      <a:pt x="1420" y="1307"/>
                    </a:lnTo>
                    <a:lnTo>
                      <a:pt x="1403" y="1289"/>
                    </a:lnTo>
                    <a:lnTo>
                      <a:pt x="1385" y="1270"/>
                    </a:lnTo>
                    <a:lnTo>
                      <a:pt x="1366" y="1249"/>
                    </a:lnTo>
                    <a:lnTo>
                      <a:pt x="1348" y="1230"/>
                    </a:lnTo>
                    <a:lnTo>
                      <a:pt x="1329" y="1209"/>
                    </a:lnTo>
                    <a:lnTo>
                      <a:pt x="1311" y="1187"/>
                    </a:lnTo>
                    <a:lnTo>
                      <a:pt x="1291" y="1167"/>
                    </a:lnTo>
                    <a:lnTo>
                      <a:pt x="1271" y="1145"/>
                    </a:lnTo>
                    <a:lnTo>
                      <a:pt x="1250" y="1122"/>
                    </a:lnTo>
                    <a:lnTo>
                      <a:pt x="1231" y="1100"/>
                    </a:lnTo>
                    <a:lnTo>
                      <a:pt x="1209" y="1077"/>
                    </a:lnTo>
                    <a:lnTo>
                      <a:pt x="1188" y="1054"/>
                    </a:lnTo>
                    <a:lnTo>
                      <a:pt x="1166" y="1030"/>
                    </a:lnTo>
                    <a:lnTo>
                      <a:pt x="1144" y="1007"/>
                    </a:lnTo>
                    <a:lnTo>
                      <a:pt x="1123" y="982"/>
                    </a:lnTo>
                    <a:lnTo>
                      <a:pt x="1101" y="958"/>
                    </a:lnTo>
                    <a:lnTo>
                      <a:pt x="1078" y="934"/>
                    </a:lnTo>
                    <a:lnTo>
                      <a:pt x="1055" y="909"/>
                    </a:lnTo>
                    <a:lnTo>
                      <a:pt x="1032" y="884"/>
                    </a:lnTo>
                    <a:lnTo>
                      <a:pt x="1009" y="860"/>
                    </a:lnTo>
                    <a:lnTo>
                      <a:pt x="984" y="835"/>
                    </a:lnTo>
                    <a:lnTo>
                      <a:pt x="999" y="819"/>
                    </a:lnTo>
                    <a:lnTo>
                      <a:pt x="1013" y="802"/>
                    </a:lnTo>
                    <a:lnTo>
                      <a:pt x="1029" y="785"/>
                    </a:lnTo>
                    <a:lnTo>
                      <a:pt x="1044" y="769"/>
                    </a:lnTo>
                    <a:lnTo>
                      <a:pt x="1058" y="752"/>
                    </a:lnTo>
                    <a:lnTo>
                      <a:pt x="1073" y="735"/>
                    </a:lnTo>
                    <a:lnTo>
                      <a:pt x="1089" y="718"/>
                    </a:lnTo>
                    <a:lnTo>
                      <a:pt x="1103" y="701"/>
                    </a:lnTo>
                    <a:lnTo>
                      <a:pt x="1119" y="684"/>
                    </a:lnTo>
                    <a:lnTo>
                      <a:pt x="1134" y="667"/>
                    </a:lnTo>
                    <a:lnTo>
                      <a:pt x="1149" y="650"/>
                    </a:lnTo>
                    <a:lnTo>
                      <a:pt x="1164" y="633"/>
                    </a:lnTo>
                    <a:lnTo>
                      <a:pt x="1180" y="616"/>
                    </a:lnTo>
                    <a:lnTo>
                      <a:pt x="1194" y="600"/>
                    </a:lnTo>
                    <a:lnTo>
                      <a:pt x="1209" y="584"/>
                    </a:lnTo>
                    <a:lnTo>
                      <a:pt x="1225" y="567"/>
                    </a:lnTo>
                    <a:lnTo>
                      <a:pt x="1239" y="550"/>
                    </a:lnTo>
                    <a:lnTo>
                      <a:pt x="1254" y="534"/>
                    </a:lnTo>
                    <a:lnTo>
                      <a:pt x="1269" y="517"/>
                    </a:lnTo>
                    <a:lnTo>
                      <a:pt x="1284" y="501"/>
                    </a:lnTo>
                    <a:lnTo>
                      <a:pt x="1299" y="484"/>
                    </a:lnTo>
                    <a:lnTo>
                      <a:pt x="1313" y="468"/>
                    </a:lnTo>
                    <a:lnTo>
                      <a:pt x="1328" y="453"/>
                    </a:lnTo>
                    <a:lnTo>
                      <a:pt x="1342" y="437"/>
                    </a:lnTo>
                    <a:lnTo>
                      <a:pt x="1357" y="421"/>
                    </a:lnTo>
                    <a:lnTo>
                      <a:pt x="1370" y="405"/>
                    </a:lnTo>
                    <a:lnTo>
                      <a:pt x="1385" y="389"/>
                    </a:lnTo>
                    <a:lnTo>
                      <a:pt x="1398" y="375"/>
                    </a:lnTo>
                    <a:lnTo>
                      <a:pt x="1413" y="359"/>
                    </a:lnTo>
                    <a:lnTo>
                      <a:pt x="1426" y="345"/>
                    </a:lnTo>
                    <a:lnTo>
                      <a:pt x="1439" y="330"/>
                    </a:lnTo>
                    <a:lnTo>
                      <a:pt x="1453" y="316"/>
                    </a:lnTo>
                    <a:lnTo>
                      <a:pt x="1466" y="302"/>
                    </a:lnTo>
                    <a:lnTo>
                      <a:pt x="1478" y="288"/>
                    </a:lnTo>
                    <a:lnTo>
                      <a:pt x="1491" y="274"/>
                    </a:lnTo>
                    <a:lnTo>
                      <a:pt x="1504" y="261"/>
                    </a:lnTo>
                    <a:lnTo>
                      <a:pt x="1516" y="248"/>
                    </a:lnTo>
                    <a:lnTo>
                      <a:pt x="1528" y="235"/>
                    </a:lnTo>
                    <a:lnTo>
                      <a:pt x="1551" y="210"/>
                    </a:lnTo>
                    <a:lnTo>
                      <a:pt x="1573" y="187"/>
                    </a:lnTo>
                    <a:lnTo>
                      <a:pt x="1595" y="164"/>
                    </a:lnTo>
                    <a:lnTo>
                      <a:pt x="1614" y="143"/>
                    </a:lnTo>
                    <a:lnTo>
                      <a:pt x="1633" y="124"/>
                    </a:lnTo>
                    <a:lnTo>
                      <a:pt x="1642" y="115"/>
                    </a:lnTo>
                    <a:lnTo>
                      <a:pt x="1650" y="107"/>
                    </a:lnTo>
                    <a:lnTo>
                      <a:pt x="1659" y="98"/>
                    </a:lnTo>
                    <a:lnTo>
                      <a:pt x="1666" y="91"/>
                    </a:lnTo>
                    <a:lnTo>
                      <a:pt x="1681" y="77"/>
                    </a:lnTo>
                    <a:lnTo>
                      <a:pt x="1694" y="64"/>
                    </a:lnTo>
                    <a:lnTo>
                      <a:pt x="1705" y="54"/>
                    </a:lnTo>
                    <a:lnTo>
                      <a:pt x="1715" y="45"/>
                    </a:lnTo>
                    <a:lnTo>
                      <a:pt x="1729" y="34"/>
                    </a:lnTo>
                    <a:lnTo>
                      <a:pt x="1707" y="0"/>
                    </a:lnTo>
                    <a:lnTo>
                      <a:pt x="1693" y="9"/>
                    </a:lnTo>
                    <a:lnTo>
                      <a:pt x="1678" y="18"/>
                    </a:lnTo>
                    <a:lnTo>
                      <a:pt x="1664" y="28"/>
                    </a:lnTo>
                    <a:lnTo>
                      <a:pt x="1648" y="37"/>
                    </a:lnTo>
                    <a:lnTo>
                      <a:pt x="1633" y="46"/>
                    </a:lnTo>
                    <a:lnTo>
                      <a:pt x="1619" y="56"/>
                    </a:lnTo>
                    <a:lnTo>
                      <a:pt x="1606" y="64"/>
                    </a:lnTo>
                    <a:lnTo>
                      <a:pt x="1591" y="74"/>
                    </a:lnTo>
                    <a:lnTo>
                      <a:pt x="1576" y="84"/>
                    </a:lnTo>
                    <a:lnTo>
                      <a:pt x="1562" y="94"/>
                    </a:lnTo>
                    <a:lnTo>
                      <a:pt x="1547" y="103"/>
                    </a:lnTo>
                    <a:lnTo>
                      <a:pt x="1533" y="113"/>
                    </a:lnTo>
                    <a:lnTo>
                      <a:pt x="1519" y="123"/>
                    </a:lnTo>
                    <a:lnTo>
                      <a:pt x="1505" y="132"/>
                    </a:lnTo>
                    <a:lnTo>
                      <a:pt x="1490" y="143"/>
                    </a:lnTo>
                    <a:lnTo>
                      <a:pt x="1477" y="153"/>
                    </a:lnTo>
                    <a:lnTo>
                      <a:pt x="1462" y="163"/>
                    </a:lnTo>
                    <a:lnTo>
                      <a:pt x="1448" y="174"/>
                    </a:lnTo>
                    <a:lnTo>
                      <a:pt x="1434" y="183"/>
                    </a:lnTo>
                    <a:lnTo>
                      <a:pt x="1420" y="193"/>
                    </a:lnTo>
                    <a:lnTo>
                      <a:pt x="1407" y="204"/>
                    </a:lnTo>
                    <a:lnTo>
                      <a:pt x="1393" y="215"/>
                    </a:lnTo>
                    <a:lnTo>
                      <a:pt x="1379" y="225"/>
                    </a:lnTo>
                    <a:lnTo>
                      <a:pt x="1365" y="235"/>
                    </a:lnTo>
                    <a:lnTo>
                      <a:pt x="1351" y="245"/>
                    </a:lnTo>
                    <a:lnTo>
                      <a:pt x="1337" y="256"/>
                    </a:lnTo>
                    <a:lnTo>
                      <a:pt x="1324" y="267"/>
                    </a:lnTo>
                    <a:lnTo>
                      <a:pt x="1311" y="278"/>
                    </a:lnTo>
                    <a:lnTo>
                      <a:pt x="1297" y="288"/>
                    </a:lnTo>
                    <a:lnTo>
                      <a:pt x="1283" y="299"/>
                    </a:lnTo>
                    <a:lnTo>
                      <a:pt x="1269" y="309"/>
                    </a:lnTo>
                    <a:lnTo>
                      <a:pt x="1256" y="320"/>
                    </a:lnTo>
                    <a:lnTo>
                      <a:pt x="1243" y="331"/>
                    </a:lnTo>
                    <a:lnTo>
                      <a:pt x="1229" y="342"/>
                    </a:lnTo>
                    <a:lnTo>
                      <a:pt x="1216" y="353"/>
                    </a:lnTo>
                    <a:lnTo>
                      <a:pt x="1203" y="365"/>
                    </a:lnTo>
                    <a:lnTo>
                      <a:pt x="1189" y="376"/>
                    </a:lnTo>
                    <a:lnTo>
                      <a:pt x="1176" y="387"/>
                    </a:lnTo>
                    <a:lnTo>
                      <a:pt x="1163" y="398"/>
                    </a:lnTo>
                    <a:lnTo>
                      <a:pt x="1149" y="410"/>
                    </a:lnTo>
                    <a:lnTo>
                      <a:pt x="1137" y="421"/>
                    </a:lnTo>
                    <a:lnTo>
                      <a:pt x="1124" y="432"/>
                    </a:lnTo>
                    <a:lnTo>
                      <a:pt x="1110" y="444"/>
                    </a:lnTo>
                    <a:lnTo>
                      <a:pt x="1097" y="455"/>
                    </a:lnTo>
                    <a:lnTo>
                      <a:pt x="1085" y="467"/>
                    </a:lnTo>
                    <a:lnTo>
                      <a:pt x="1072" y="478"/>
                    </a:lnTo>
                    <a:lnTo>
                      <a:pt x="1058" y="490"/>
                    </a:lnTo>
                    <a:lnTo>
                      <a:pt x="1046" y="501"/>
                    </a:lnTo>
                    <a:lnTo>
                      <a:pt x="1033" y="513"/>
                    </a:lnTo>
                    <a:lnTo>
                      <a:pt x="1021" y="525"/>
                    </a:lnTo>
                    <a:lnTo>
                      <a:pt x="1007" y="536"/>
                    </a:lnTo>
                    <a:lnTo>
                      <a:pt x="995" y="548"/>
                    </a:lnTo>
                    <a:lnTo>
                      <a:pt x="982" y="560"/>
                    </a:lnTo>
                    <a:lnTo>
                      <a:pt x="970" y="573"/>
                    </a:lnTo>
                    <a:lnTo>
                      <a:pt x="956" y="585"/>
                    </a:lnTo>
                    <a:lnTo>
                      <a:pt x="944" y="596"/>
                    </a:lnTo>
                    <a:lnTo>
                      <a:pt x="932" y="608"/>
                    </a:lnTo>
                    <a:lnTo>
                      <a:pt x="919" y="620"/>
                    </a:lnTo>
                    <a:lnTo>
                      <a:pt x="907" y="632"/>
                    </a:lnTo>
                    <a:lnTo>
                      <a:pt x="895" y="644"/>
                    </a:lnTo>
                    <a:lnTo>
                      <a:pt x="882" y="656"/>
                    </a:lnTo>
                    <a:lnTo>
                      <a:pt x="870" y="668"/>
                    </a:lnTo>
                    <a:lnTo>
                      <a:pt x="857" y="681"/>
                    </a:lnTo>
                    <a:lnTo>
                      <a:pt x="845" y="693"/>
                    </a:lnTo>
                    <a:lnTo>
                      <a:pt x="835" y="683"/>
                    </a:lnTo>
                    <a:lnTo>
                      <a:pt x="824" y="672"/>
                    </a:lnTo>
                    <a:lnTo>
                      <a:pt x="814" y="662"/>
                    </a:lnTo>
                    <a:lnTo>
                      <a:pt x="804" y="653"/>
                    </a:lnTo>
                    <a:lnTo>
                      <a:pt x="794" y="642"/>
                    </a:lnTo>
                    <a:lnTo>
                      <a:pt x="783" y="632"/>
                    </a:lnTo>
                    <a:lnTo>
                      <a:pt x="772" y="621"/>
                    </a:lnTo>
                    <a:lnTo>
                      <a:pt x="761" y="611"/>
                    </a:lnTo>
                    <a:lnTo>
                      <a:pt x="751" y="602"/>
                    </a:lnTo>
                    <a:lnTo>
                      <a:pt x="740" y="591"/>
                    </a:lnTo>
                    <a:lnTo>
                      <a:pt x="730" y="581"/>
                    </a:lnTo>
                    <a:lnTo>
                      <a:pt x="719" y="571"/>
                    </a:lnTo>
                    <a:lnTo>
                      <a:pt x="708" y="562"/>
                    </a:lnTo>
                    <a:lnTo>
                      <a:pt x="698" y="552"/>
                    </a:lnTo>
                    <a:lnTo>
                      <a:pt x="687" y="541"/>
                    </a:lnTo>
                    <a:lnTo>
                      <a:pt x="676" y="531"/>
                    </a:lnTo>
                    <a:lnTo>
                      <a:pt x="665" y="522"/>
                    </a:lnTo>
                    <a:lnTo>
                      <a:pt x="654" y="512"/>
                    </a:lnTo>
                    <a:lnTo>
                      <a:pt x="643" y="502"/>
                    </a:lnTo>
                    <a:lnTo>
                      <a:pt x="632" y="493"/>
                    </a:lnTo>
                    <a:lnTo>
                      <a:pt x="622" y="483"/>
                    </a:lnTo>
                    <a:lnTo>
                      <a:pt x="611" y="473"/>
                    </a:lnTo>
                    <a:lnTo>
                      <a:pt x="600" y="463"/>
                    </a:lnTo>
                    <a:lnTo>
                      <a:pt x="589" y="455"/>
                    </a:lnTo>
                    <a:lnTo>
                      <a:pt x="577" y="445"/>
                    </a:lnTo>
                    <a:lnTo>
                      <a:pt x="566" y="436"/>
                    </a:lnTo>
                    <a:lnTo>
                      <a:pt x="555" y="426"/>
                    </a:lnTo>
                    <a:lnTo>
                      <a:pt x="544" y="417"/>
                    </a:lnTo>
                    <a:lnTo>
                      <a:pt x="533" y="408"/>
                    </a:lnTo>
                    <a:lnTo>
                      <a:pt x="522" y="399"/>
                    </a:lnTo>
                    <a:lnTo>
                      <a:pt x="510" y="389"/>
                    </a:lnTo>
                    <a:lnTo>
                      <a:pt x="499" y="381"/>
                    </a:lnTo>
                    <a:lnTo>
                      <a:pt x="488" y="371"/>
                    </a:lnTo>
                    <a:lnTo>
                      <a:pt x="476" y="363"/>
                    </a:lnTo>
                    <a:lnTo>
                      <a:pt x="465" y="354"/>
                    </a:lnTo>
                    <a:lnTo>
                      <a:pt x="454" y="345"/>
                    </a:lnTo>
                    <a:lnTo>
                      <a:pt x="442" y="336"/>
                    </a:lnTo>
                    <a:lnTo>
                      <a:pt x="431" y="328"/>
                    </a:lnTo>
                    <a:lnTo>
                      <a:pt x="420" y="319"/>
                    </a:lnTo>
                    <a:lnTo>
                      <a:pt x="408" y="311"/>
                    </a:lnTo>
                    <a:lnTo>
                      <a:pt x="397" y="302"/>
                    </a:lnTo>
                    <a:lnTo>
                      <a:pt x="385" y="294"/>
                    </a:lnTo>
                    <a:lnTo>
                      <a:pt x="374" y="285"/>
                    </a:lnTo>
                    <a:lnTo>
                      <a:pt x="363" y="278"/>
                    </a:lnTo>
                    <a:lnTo>
                      <a:pt x="351" y="269"/>
                    </a:lnTo>
                    <a:lnTo>
                      <a:pt x="340" y="261"/>
                    </a:lnTo>
                    <a:lnTo>
                      <a:pt x="328" y="254"/>
                    </a:lnTo>
                    <a:lnTo>
                      <a:pt x="316" y="245"/>
                    </a:lnTo>
                    <a:lnTo>
                      <a:pt x="305" y="238"/>
                    </a:lnTo>
                    <a:lnTo>
                      <a:pt x="293" y="231"/>
                    </a:lnTo>
                    <a:lnTo>
                      <a:pt x="270" y="215"/>
                    </a:lnTo>
                    <a:lnTo>
                      <a:pt x="247" y="200"/>
                    </a:lnTo>
                    <a:lnTo>
                      <a:pt x="224" y="187"/>
                    </a:lnTo>
                    <a:lnTo>
                      <a:pt x="201" y="172"/>
                    </a:lnTo>
                    <a:lnTo>
                      <a:pt x="176" y="159"/>
                    </a:lnTo>
                    <a:lnTo>
                      <a:pt x="153" y="146"/>
                    </a:lnTo>
                    <a:lnTo>
                      <a:pt x="13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" name="Freeform 22"/>
              <p:cNvSpPr>
                <a:spLocks/>
              </p:cNvSpPr>
              <p:nvPr/>
            </p:nvSpPr>
            <p:spPr bwMode="auto">
              <a:xfrm>
                <a:off x="3486" y="2371"/>
                <a:ext cx="440" cy="448"/>
              </a:xfrm>
              <a:custGeom>
                <a:avLst/>
                <a:gdLst>
                  <a:gd name="T0" fmla="*/ 29 w 1759"/>
                  <a:gd name="T1" fmla="*/ 51 h 1795"/>
                  <a:gd name="T2" fmla="*/ 52 w 1759"/>
                  <a:gd name="T3" fmla="*/ 79 h 1795"/>
                  <a:gd name="T4" fmla="*/ 84 w 1759"/>
                  <a:gd name="T5" fmla="*/ 118 h 1795"/>
                  <a:gd name="T6" fmla="*/ 113 w 1759"/>
                  <a:gd name="T7" fmla="*/ 151 h 1795"/>
                  <a:gd name="T8" fmla="*/ 151 w 1759"/>
                  <a:gd name="T9" fmla="*/ 190 h 1795"/>
                  <a:gd name="T10" fmla="*/ 173 w 1759"/>
                  <a:gd name="T11" fmla="*/ 212 h 1795"/>
                  <a:gd name="T12" fmla="*/ 136 w 1759"/>
                  <a:gd name="T13" fmla="*/ 253 h 1795"/>
                  <a:gd name="T14" fmla="*/ 100 w 1759"/>
                  <a:gd name="T15" fmla="*/ 295 h 1795"/>
                  <a:gd name="T16" fmla="*/ 77 w 1759"/>
                  <a:gd name="T17" fmla="*/ 321 h 1795"/>
                  <a:gd name="T18" fmla="*/ 51 w 1759"/>
                  <a:gd name="T19" fmla="*/ 348 h 1795"/>
                  <a:gd name="T20" fmla="*/ 27 w 1759"/>
                  <a:gd name="T21" fmla="*/ 375 h 1795"/>
                  <a:gd name="T22" fmla="*/ 6 w 1759"/>
                  <a:gd name="T23" fmla="*/ 403 h 1795"/>
                  <a:gd name="T24" fmla="*/ 16 w 1759"/>
                  <a:gd name="T25" fmla="*/ 447 h 1795"/>
                  <a:gd name="T26" fmla="*/ 63 w 1759"/>
                  <a:gd name="T27" fmla="*/ 427 h 1795"/>
                  <a:gd name="T28" fmla="*/ 91 w 1759"/>
                  <a:gd name="T29" fmla="*/ 395 h 1795"/>
                  <a:gd name="T30" fmla="*/ 116 w 1759"/>
                  <a:gd name="T31" fmla="*/ 362 h 1795"/>
                  <a:gd name="T32" fmla="*/ 138 w 1759"/>
                  <a:gd name="T33" fmla="*/ 333 h 1795"/>
                  <a:gd name="T34" fmla="*/ 168 w 1759"/>
                  <a:gd name="T35" fmla="*/ 298 h 1795"/>
                  <a:gd name="T36" fmla="*/ 204 w 1759"/>
                  <a:gd name="T37" fmla="*/ 256 h 1795"/>
                  <a:gd name="T38" fmla="*/ 224 w 1759"/>
                  <a:gd name="T39" fmla="*/ 263 h 1795"/>
                  <a:gd name="T40" fmla="*/ 242 w 1759"/>
                  <a:gd name="T41" fmla="*/ 280 h 1795"/>
                  <a:gd name="T42" fmla="*/ 261 w 1759"/>
                  <a:gd name="T43" fmla="*/ 298 h 1795"/>
                  <a:gd name="T44" fmla="*/ 279 w 1759"/>
                  <a:gd name="T45" fmla="*/ 315 h 1795"/>
                  <a:gd name="T46" fmla="*/ 298 w 1759"/>
                  <a:gd name="T47" fmla="*/ 333 h 1795"/>
                  <a:gd name="T48" fmla="*/ 316 w 1759"/>
                  <a:gd name="T49" fmla="*/ 349 h 1795"/>
                  <a:gd name="T50" fmla="*/ 338 w 1759"/>
                  <a:gd name="T51" fmla="*/ 369 h 1795"/>
                  <a:gd name="T52" fmla="*/ 370 w 1759"/>
                  <a:gd name="T53" fmla="*/ 396 h 1795"/>
                  <a:gd name="T54" fmla="*/ 397 w 1759"/>
                  <a:gd name="T55" fmla="*/ 419 h 1795"/>
                  <a:gd name="T56" fmla="*/ 426 w 1759"/>
                  <a:gd name="T57" fmla="*/ 439 h 1795"/>
                  <a:gd name="T58" fmla="*/ 429 w 1759"/>
                  <a:gd name="T59" fmla="*/ 401 h 1795"/>
                  <a:gd name="T60" fmla="*/ 402 w 1759"/>
                  <a:gd name="T61" fmla="*/ 372 h 1795"/>
                  <a:gd name="T62" fmla="*/ 376 w 1759"/>
                  <a:gd name="T63" fmla="*/ 347 h 1795"/>
                  <a:gd name="T64" fmla="*/ 346 w 1759"/>
                  <a:gd name="T65" fmla="*/ 317 h 1795"/>
                  <a:gd name="T66" fmla="*/ 307 w 1759"/>
                  <a:gd name="T67" fmla="*/ 274 h 1795"/>
                  <a:gd name="T68" fmla="*/ 264 w 1759"/>
                  <a:gd name="T69" fmla="*/ 227 h 1795"/>
                  <a:gd name="T70" fmla="*/ 265 w 1759"/>
                  <a:gd name="T71" fmla="*/ 187 h 1795"/>
                  <a:gd name="T72" fmla="*/ 295 w 1759"/>
                  <a:gd name="T73" fmla="*/ 154 h 1795"/>
                  <a:gd name="T74" fmla="*/ 325 w 1759"/>
                  <a:gd name="T75" fmla="*/ 121 h 1795"/>
                  <a:gd name="T76" fmla="*/ 353 w 1759"/>
                  <a:gd name="T77" fmla="*/ 90 h 1795"/>
                  <a:gd name="T78" fmla="*/ 379 w 1759"/>
                  <a:gd name="T79" fmla="*/ 61 h 1795"/>
                  <a:gd name="T80" fmla="*/ 413 w 1759"/>
                  <a:gd name="T81" fmla="*/ 26 h 1795"/>
                  <a:gd name="T82" fmla="*/ 427 w 1759"/>
                  <a:gd name="T83" fmla="*/ 0 h 1795"/>
                  <a:gd name="T84" fmla="*/ 398 w 1759"/>
                  <a:gd name="T85" fmla="*/ 18 h 1795"/>
                  <a:gd name="T86" fmla="*/ 369 w 1759"/>
                  <a:gd name="T87" fmla="*/ 38 h 1795"/>
                  <a:gd name="T88" fmla="*/ 341 w 1759"/>
                  <a:gd name="T89" fmla="*/ 58 h 1795"/>
                  <a:gd name="T90" fmla="*/ 314 w 1759"/>
                  <a:gd name="T91" fmla="*/ 80 h 1795"/>
                  <a:gd name="T92" fmla="*/ 287 w 1759"/>
                  <a:gd name="T93" fmla="*/ 102 h 1795"/>
                  <a:gd name="T94" fmla="*/ 262 w 1759"/>
                  <a:gd name="T95" fmla="*/ 125 h 1795"/>
                  <a:gd name="T96" fmla="*/ 236 w 1759"/>
                  <a:gd name="T97" fmla="*/ 149 h 1795"/>
                  <a:gd name="T98" fmla="*/ 211 w 1759"/>
                  <a:gd name="T99" fmla="*/ 173 h 1795"/>
                  <a:gd name="T100" fmla="*/ 190 w 1759"/>
                  <a:gd name="T101" fmla="*/ 152 h 1795"/>
                  <a:gd name="T102" fmla="*/ 169 w 1759"/>
                  <a:gd name="T103" fmla="*/ 133 h 1795"/>
                  <a:gd name="T104" fmla="*/ 147 w 1759"/>
                  <a:gd name="T105" fmla="*/ 113 h 1795"/>
                  <a:gd name="T106" fmla="*/ 125 w 1759"/>
                  <a:gd name="T107" fmla="*/ 95 h 1795"/>
                  <a:gd name="T108" fmla="*/ 102 w 1759"/>
                  <a:gd name="T109" fmla="*/ 77 h 1795"/>
                  <a:gd name="T110" fmla="*/ 79 w 1759"/>
                  <a:gd name="T111" fmla="*/ 61 h 1795"/>
                  <a:gd name="T112" fmla="*/ 38 w 1759"/>
                  <a:gd name="T113" fmla="*/ 36 h 17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9" h="1795">
                    <a:moveTo>
                      <a:pt x="130" y="132"/>
                    </a:moveTo>
                    <a:lnTo>
                      <a:pt x="118" y="135"/>
                    </a:lnTo>
                    <a:lnTo>
                      <a:pt x="104" y="146"/>
                    </a:lnTo>
                    <a:lnTo>
                      <a:pt x="92" y="158"/>
                    </a:lnTo>
                    <a:lnTo>
                      <a:pt x="80" y="160"/>
                    </a:lnTo>
                    <a:lnTo>
                      <a:pt x="92" y="175"/>
                    </a:lnTo>
                    <a:lnTo>
                      <a:pt x="103" y="190"/>
                    </a:lnTo>
                    <a:lnTo>
                      <a:pt x="115" y="205"/>
                    </a:lnTo>
                    <a:lnTo>
                      <a:pt x="127" y="220"/>
                    </a:lnTo>
                    <a:lnTo>
                      <a:pt x="138" y="234"/>
                    </a:lnTo>
                    <a:lnTo>
                      <a:pt x="150" y="249"/>
                    </a:lnTo>
                    <a:lnTo>
                      <a:pt x="161" y="263"/>
                    </a:lnTo>
                    <a:lnTo>
                      <a:pt x="172" y="278"/>
                    </a:lnTo>
                    <a:lnTo>
                      <a:pt x="184" y="291"/>
                    </a:lnTo>
                    <a:lnTo>
                      <a:pt x="195" y="304"/>
                    </a:lnTo>
                    <a:lnTo>
                      <a:pt x="206" y="318"/>
                    </a:lnTo>
                    <a:lnTo>
                      <a:pt x="216" y="331"/>
                    </a:lnTo>
                    <a:lnTo>
                      <a:pt x="227" y="345"/>
                    </a:lnTo>
                    <a:lnTo>
                      <a:pt x="238" y="358"/>
                    </a:lnTo>
                    <a:lnTo>
                      <a:pt x="258" y="382"/>
                    </a:lnTo>
                    <a:lnTo>
                      <a:pt x="278" y="406"/>
                    </a:lnTo>
                    <a:lnTo>
                      <a:pt x="297" y="429"/>
                    </a:lnTo>
                    <a:lnTo>
                      <a:pt x="315" y="451"/>
                    </a:lnTo>
                    <a:lnTo>
                      <a:pt x="334" y="472"/>
                    </a:lnTo>
                    <a:lnTo>
                      <a:pt x="349" y="491"/>
                    </a:lnTo>
                    <a:lnTo>
                      <a:pt x="365" y="508"/>
                    </a:lnTo>
                    <a:lnTo>
                      <a:pt x="380" y="525"/>
                    </a:lnTo>
                    <a:lnTo>
                      <a:pt x="393" y="540"/>
                    </a:lnTo>
                    <a:lnTo>
                      <a:pt x="406" y="556"/>
                    </a:lnTo>
                    <a:lnTo>
                      <a:pt x="420" y="570"/>
                    </a:lnTo>
                    <a:lnTo>
                      <a:pt x="436" y="587"/>
                    </a:lnTo>
                    <a:lnTo>
                      <a:pt x="451" y="604"/>
                    </a:lnTo>
                    <a:lnTo>
                      <a:pt x="467" y="621"/>
                    </a:lnTo>
                    <a:lnTo>
                      <a:pt x="484" y="639"/>
                    </a:lnTo>
                    <a:lnTo>
                      <a:pt x="502" y="659"/>
                    </a:lnTo>
                    <a:lnTo>
                      <a:pt x="520" y="678"/>
                    </a:lnTo>
                    <a:lnTo>
                      <a:pt x="540" y="697"/>
                    </a:lnTo>
                    <a:lnTo>
                      <a:pt x="561" y="718"/>
                    </a:lnTo>
                    <a:lnTo>
                      <a:pt x="581" y="740"/>
                    </a:lnTo>
                    <a:lnTo>
                      <a:pt x="602" y="762"/>
                    </a:lnTo>
                    <a:lnTo>
                      <a:pt x="613" y="773"/>
                    </a:lnTo>
                    <a:lnTo>
                      <a:pt x="624" y="784"/>
                    </a:lnTo>
                    <a:lnTo>
                      <a:pt x="635" y="794"/>
                    </a:lnTo>
                    <a:lnTo>
                      <a:pt x="645" y="805"/>
                    </a:lnTo>
                    <a:lnTo>
                      <a:pt x="656" y="816"/>
                    </a:lnTo>
                    <a:lnTo>
                      <a:pt x="669" y="828"/>
                    </a:lnTo>
                    <a:lnTo>
                      <a:pt x="679" y="839"/>
                    </a:lnTo>
                    <a:lnTo>
                      <a:pt x="692" y="851"/>
                    </a:lnTo>
                    <a:lnTo>
                      <a:pt x="672" y="872"/>
                    </a:lnTo>
                    <a:lnTo>
                      <a:pt x="654" y="893"/>
                    </a:lnTo>
                    <a:lnTo>
                      <a:pt x="635" y="912"/>
                    </a:lnTo>
                    <a:lnTo>
                      <a:pt x="616" y="933"/>
                    </a:lnTo>
                    <a:lnTo>
                      <a:pt x="598" y="953"/>
                    </a:lnTo>
                    <a:lnTo>
                      <a:pt x="579" y="974"/>
                    </a:lnTo>
                    <a:lnTo>
                      <a:pt x="561" y="995"/>
                    </a:lnTo>
                    <a:lnTo>
                      <a:pt x="542" y="1015"/>
                    </a:lnTo>
                    <a:lnTo>
                      <a:pt x="525" y="1036"/>
                    </a:lnTo>
                    <a:lnTo>
                      <a:pt x="507" y="1056"/>
                    </a:lnTo>
                    <a:lnTo>
                      <a:pt x="489" y="1078"/>
                    </a:lnTo>
                    <a:lnTo>
                      <a:pt x="471" y="1099"/>
                    </a:lnTo>
                    <a:lnTo>
                      <a:pt x="453" y="1119"/>
                    </a:lnTo>
                    <a:lnTo>
                      <a:pt x="436" y="1140"/>
                    </a:lnTo>
                    <a:lnTo>
                      <a:pt x="419" y="1162"/>
                    </a:lnTo>
                    <a:lnTo>
                      <a:pt x="400" y="1182"/>
                    </a:lnTo>
                    <a:lnTo>
                      <a:pt x="389" y="1195"/>
                    </a:lnTo>
                    <a:lnTo>
                      <a:pt x="379" y="1208"/>
                    </a:lnTo>
                    <a:lnTo>
                      <a:pt x="366" y="1221"/>
                    </a:lnTo>
                    <a:lnTo>
                      <a:pt x="355" y="1235"/>
                    </a:lnTo>
                    <a:lnTo>
                      <a:pt x="343" y="1248"/>
                    </a:lnTo>
                    <a:lnTo>
                      <a:pt x="331" y="1260"/>
                    </a:lnTo>
                    <a:lnTo>
                      <a:pt x="318" y="1273"/>
                    </a:lnTo>
                    <a:lnTo>
                      <a:pt x="306" y="1287"/>
                    </a:lnTo>
                    <a:lnTo>
                      <a:pt x="294" y="1300"/>
                    </a:lnTo>
                    <a:lnTo>
                      <a:pt x="280" y="1313"/>
                    </a:lnTo>
                    <a:lnTo>
                      <a:pt x="268" y="1327"/>
                    </a:lnTo>
                    <a:lnTo>
                      <a:pt x="255" y="1340"/>
                    </a:lnTo>
                    <a:lnTo>
                      <a:pt x="241" y="1353"/>
                    </a:lnTo>
                    <a:lnTo>
                      <a:pt x="229" y="1367"/>
                    </a:lnTo>
                    <a:lnTo>
                      <a:pt x="216" y="1380"/>
                    </a:lnTo>
                    <a:lnTo>
                      <a:pt x="204" y="1393"/>
                    </a:lnTo>
                    <a:lnTo>
                      <a:pt x="190" y="1407"/>
                    </a:lnTo>
                    <a:lnTo>
                      <a:pt x="177" y="1420"/>
                    </a:lnTo>
                    <a:lnTo>
                      <a:pt x="165" y="1434"/>
                    </a:lnTo>
                    <a:lnTo>
                      <a:pt x="153" y="1448"/>
                    </a:lnTo>
                    <a:lnTo>
                      <a:pt x="141" y="1461"/>
                    </a:lnTo>
                    <a:lnTo>
                      <a:pt x="129" y="1475"/>
                    </a:lnTo>
                    <a:lnTo>
                      <a:pt x="116" y="1488"/>
                    </a:lnTo>
                    <a:lnTo>
                      <a:pt x="106" y="1503"/>
                    </a:lnTo>
                    <a:lnTo>
                      <a:pt x="95" y="1516"/>
                    </a:lnTo>
                    <a:lnTo>
                      <a:pt x="82" y="1531"/>
                    </a:lnTo>
                    <a:lnTo>
                      <a:pt x="73" y="1544"/>
                    </a:lnTo>
                    <a:lnTo>
                      <a:pt x="62" y="1557"/>
                    </a:lnTo>
                    <a:lnTo>
                      <a:pt x="52" y="1572"/>
                    </a:lnTo>
                    <a:lnTo>
                      <a:pt x="42" y="1586"/>
                    </a:lnTo>
                    <a:lnTo>
                      <a:pt x="34" y="1601"/>
                    </a:lnTo>
                    <a:lnTo>
                      <a:pt x="25" y="1614"/>
                    </a:lnTo>
                    <a:lnTo>
                      <a:pt x="5" y="1663"/>
                    </a:lnTo>
                    <a:lnTo>
                      <a:pt x="0" y="1706"/>
                    </a:lnTo>
                    <a:lnTo>
                      <a:pt x="4" y="1727"/>
                    </a:lnTo>
                    <a:lnTo>
                      <a:pt x="11" y="1744"/>
                    </a:lnTo>
                    <a:lnTo>
                      <a:pt x="21" y="1759"/>
                    </a:lnTo>
                    <a:lnTo>
                      <a:pt x="33" y="1772"/>
                    </a:lnTo>
                    <a:lnTo>
                      <a:pt x="49" y="1783"/>
                    </a:lnTo>
                    <a:lnTo>
                      <a:pt x="64" y="1790"/>
                    </a:lnTo>
                    <a:lnTo>
                      <a:pt x="104" y="1795"/>
                    </a:lnTo>
                    <a:lnTo>
                      <a:pt x="149" y="1785"/>
                    </a:lnTo>
                    <a:lnTo>
                      <a:pt x="172" y="1774"/>
                    </a:lnTo>
                    <a:lnTo>
                      <a:pt x="197" y="1760"/>
                    </a:lnTo>
                    <a:lnTo>
                      <a:pt x="218" y="1743"/>
                    </a:lnTo>
                    <a:lnTo>
                      <a:pt x="229" y="1733"/>
                    </a:lnTo>
                    <a:lnTo>
                      <a:pt x="240" y="1722"/>
                    </a:lnTo>
                    <a:lnTo>
                      <a:pt x="252" y="1711"/>
                    </a:lnTo>
                    <a:lnTo>
                      <a:pt x="264" y="1699"/>
                    </a:lnTo>
                    <a:lnTo>
                      <a:pt x="289" y="1672"/>
                    </a:lnTo>
                    <a:lnTo>
                      <a:pt x="301" y="1658"/>
                    </a:lnTo>
                    <a:lnTo>
                      <a:pt x="313" y="1643"/>
                    </a:lnTo>
                    <a:lnTo>
                      <a:pt x="326" y="1629"/>
                    </a:lnTo>
                    <a:lnTo>
                      <a:pt x="338" y="1613"/>
                    </a:lnTo>
                    <a:lnTo>
                      <a:pt x="352" y="1597"/>
                    </a:lnTo>
                    <a:lnTo>
                      <a:pt x="364" y="1581"/>
                    </a:lnTo>
                    <a:lnTo>
                      <a:pt x="377" y="1564"/>
                    </a:lnTo>
                    <a:lnTo>
                      <a:pt x="391" y="1549"/>
                    </a:lnTo>
                    <a:lnTo>
                      <a:pt x="403" y="1532"/>
                    </a:lnTo>
                    <a:lnTo>
                      <a:pt x="416" y="1515"/>
                    </a:lnTo>
                    <a:lnTo>
                      <a:pt x="428" y="1499"/>
                    </a:lnTo>
                    <a:lnTo>
                      <a:pt x="440" y="1482"/>
                    </a:lnTo>
                    <a:lnTo>
                      <a:pt x="453" y="1465"/>
                    </a:lnTo>
                    <a:lnTo>
                      <a:pt x="465" y="1449"/>
                    </a:lnTo>
                    <a:lnTo>
                      <a:pt x="477" y="1434"/>
                    </a:lnTo>
                    <a:lnTo>
                      <a:pt x="489" y="1418"/>
                    </a:lnTo>
                    <a:lnTo>
                      <a:pt x="500" y="1402"/>
                    </a:lnTo>
                    <a:lnTo>
                      <a:pt x="512" y="1387"/>
                    </a:lnTo>
                    <a:lnTo>
                      <a:pt x="522" y="1373"/>
                    </a:lnTo>
                    <a:lnTo>
                      <a:pt x="533" y="1360"/>
                    </a:lnTo>
                    <a:lnTo>
                      <a:pt x="542" y="1346"/>
                    </a:lnTo>
                    <a:lnTo>
                      <a:pt x="552" y="1333"/>
                    </a:lnTo>
                    <a:lnTo>
                      <a:pt x="571" y="1310"/>
                    </a:lnTo>
                    <a:lnTo>
                      <a:pt x="587" y="1290"/>
                    </a:lnTo>
                    <a:lnTo>
                      <a:pt x="598" y="1277"/>
                    </a:lnTo>
                    <a:lnTo>
                      <a:pt x="609" y="1264"/>
                    </a:lnTo>
                    <a:lnTo>
                      <a:pt x="622" y="1248"/>
                    </a:lnTo>
                    <a:lnTo>
                      <a:pt x="637" y="1231"/>
                    </a:lnTo>
                    <a:lnTo>
                      <a:pt x="653" y="1213"/>
                    </a:lnTo>
                    <a:lnTo>
                      <a:pt x="670" y="1193"/>
                    </a:lnTo>
                    <a:lnTo>
                      <a:pt x="688" y="1173"/>
                    </a:lnTo>
                    <a:lnTo>
                      <a:pt x="706" y="1151"/>
                    </a:lnTo>
                    <a:lnTo>
                      <a:pt x="727" y="1128"/>
                    </a:lnTo>
                    <a:lnTo>
                      <a:pt x="747" y="1104"/>
                    </a:lnTo>
                    <a:lnTo>
                      <a:pt x="769" y="1078"/>
                    </a:lnTo>
                    <a:lnTo>
                      <a:pt x="792" y="1053"/>
                    </a:lnTo>
                    <a:lnTo>
                      <a:pt x="803" y="1039"/>
                    </a:lnTo>
                    <a:lnTo>
                      <a:pt x="815" y="1026"/>
                    </a:lnTo>
                    <a:lnTo>
                      <a:pt x="827" y="1011"/>
                    </a:lnTo>
                    <a:lnTo>
                      <a:pt x="840" y="998"/>
                    </a:lnTo>
                    <a:lnTo>
                      <a:pt x="848" y="1007"/>
                    </a:lnTo>
                    <a:lnTo>
                      <a:pt x="858" y="1016"/>
                    </a:lnTo>
                    <a:lnTo>
                      <a:pt x="866" y="1025"/>
                    </a:lnTo>
                    <a:lnTo>
                      <a:pt x="876" y="1033"/>
                    </a:lnTo>
                    <a:lnTo>
                      <a:pt x="886" y="1043"/>
                    </a:lnTo>
                    <a:lnTo>
                      <a:pt x="894" y="1052"/>
                    </a:lnTo>
                    <a:lnTo>
                      <a:pt x="904" y="1060"/>
                    </a:lnTo>
                    <a:lnTo>
                      <a:pt x="912" y="1070"/>
                    </a:lnTo>
                    <a:lnTo>
                      <a:pt x="922" y="1078"/>
                    </a:lnTo>
                    <a:lnTo>
                      <a:pt x="931" y="1087"/>
                    </a:lnTo>
                    <a:lnTo>
                      <a:pt x="940" y="1096"/>
                    </a:lnTo>
                    <a:lnTo>
                      <a:pt x="950" y="1105"/>
                    </a:lnTo>
                    <a:lnTo>
                      <a:pt x="958" y="1113"/>
                    </a:lnTo>
                    <a:lnTo>
                      <a:pt x="968" y="1123"/>
                    </a:lnTo>
                    <a:lnTo>
                      <a:pt x="978" y="1132"/>
                    </a:lnTo>
                    <a:lnTo>
                      <a:pt x="986" y="1140"/>
                    </a:lnTo>
                    <a:lnTo>
                      <a:pt x="996" y="1150"/>
                    </a:lnTo>
                    <a:lnTo>
                      <a:pt x="1006" y="1158"/>
                    </a:lnTo>
                    <a:lnTo>
                      <a:pt x="1014" y="1168"/>
                    </a:lnTo>
                    <a:lnTo>
                      <a:pt x="1024" y="1176"/>
                    </a:lnTo>
                    <a:lnTo>
                      <a:pt x="1034" y="1185"/>
                    </a:lnTo>
                    <a:lnTo>
                      <a:pt x="1042" y="1193"/>
                    </a:lnTo>
                    <a:lnTo>
                      <a:pt x="1052" y="1203"/>
                    </a:lnTo>
                    <a:lnTo>
                      <a:pt x="1062" y="1212"/>
                    </a:lnTo>
                    <a:lnTo>
                      <a:pt x="1071" y="1220"/>
                    </a:lnTo>
                    <a:lnTo>
                      <a:pt x="1080" y="1230"/>
                    </a:lnTo>
                    <a:lnTo>
                      <a:pt x="1090" y="1238"/>
                    </a:lnTo>
                    <a:lnTo>
                      <a:pt x="1099" y="1247"/>
                    </a:lnTo>
                    <a:lnTo>
                      <a:pt x="1108" y="1255"/>
                    </a:lnTo>
                    <a:lnTo>
                      <a:pt x="1117" y="1264"/>
                    </a:lnTo>
                    <a:lnTo>
                      <a:pt x="1126" y="1272"/>
                    </a:lnTo>
                    <a:lnTo>
                      <a:pt x="1136" y="1282"/>
                    </a:lnTo>
                    <a:lnTo>
                      <a:pt x="1145" y="1290"/>
                    </a:lnTo>
                    <a:lnTo>
                      <a:pt x="1154" y="1299"/>
                    </a:lnTo>
                    <a:lnTo>
                      <a:pt x="1164" y="1307"/>
                    </a:lnTo>
                    <a:lnTo>
                      <a:pt x="1172" y="1316"/>
                    </a:lnTo>
                    <a:lnTo>
                      <a:pt x="1182" y="1324"/>
                    </a:lnTo>
                    <a:lnTo>
                      <a:pt x="1191" y="1333"/>
                    </a:lnTo>
                    <a:lnTo>
                      <a:pt x="1200" y="1341"/>
                    </a:lnTo>
                    <a:lnTo>
                      <a:pt x="1208" y="1350"/>
                    </a:lnTo>
                    <a:lnTo>
                      <a:pt x="1218" y="1358"/>
                    </a:lnTo>
                    <a:lnTo>
                      <a:pt x="1227" y="1366"/>
                    </a:lnTo>
                    <a:lnTo>
                      <a:pt x="1236" y="1374"/>
                    </a:lnTo>
                    <a:lnTo>
                      <a:pt x="1245" y="1383"/>
                    </a:lnTo>
                    <a:lnTo>
                      <a:pt x="1255" y="1391"/>
                    </a:lnTo>
                    <a:lnTo>
                      <a:pt x="1263" y="1398"/>
                    </a:lnTo>
                    <a:lnTo>
                      <a:pt x="1272" y="1407"/>
                    </a:lnTo>
                    <a:lnTo>
                      <a:pt x="1281" y="1415"/>
                    </a:lnTo>
                    <a:lnTo>
                      <a:pt x="1290" y="1423"/>
                    </a:lnTo>
                    <a:lnTo>
                      <a:pt x="1298" y="1431"/>
                    </a:lnTo>
                    <a:lnTo>
                      <a:pt x="1307" y="1438"/>
                    </a:lnTo>
                    <a:lnTo>
                      <a:pt x="1315" y="1447"/>
                    </a:lnTo>
                    <a:lnTo>
                      <a:pt x="1332" y="1461"/>
                    </a:lnTo>
                    <a:lnTo>
                      <a:pt x="1350" y="1477"/>
                    </a:lnTo>
                    <a:lnTo>
                      <a:pt x="1366" y="1492"/>
                    </a:lnTo>
                    <a:lnTo>
                      <a:pt x="1383" y="1506"/>
                    </a:lnTo>
                    <a:lnTo>
                      <a:pt x="1399" y="1521"/>
                    </a:lnTo>
                    <a:lnTo>
                      <a:pt x="1416" y="1535"/>
                    </a:lnTo>
                    <a:lnTo>
                      <a:pt x="1432" y="1549"/>
                    </a:lnTo>
                    <a:lnTo>
                      <a:pt x="1447" y="1562"/>
                    </a:lnTo>
                    <a:lnTo>
                      <a:pt x="1462" y="1575"/>
                    </a:lnTo>
                    <a:lnTo>
                      <a:pt x="1478" y="1588"/>
                    </a:lnTo>
                    <a:lnTo>
                      <a:pt x="1492" y="1601"/>
                    </a:lnTo>
                    <a:lnTo>
                      <a:pt x="1507" y="1613"/>
                    </a:lnTo>
                    <a:lnTo>
                      <a:pt x="1521" y="1624"/>
                    </a:lnTo>
                    <a:lnTo>
                      <a:pt x="1535" y="1636"/>
                    </a:lnTo>
                    <a:lnTo>
                      <a:pt x="1548" y="1647"/>
                    </a:lnTo>
                    <a:lnTo>
                      <a:pt x="1561" y="1658"/>
                    </a:lnTo>
                    <a:lnTo>
                      <a:pt x="1575" y="1668"/>
                    </a:lnTo>
                    <a:lnTo>
                      <a:pt x="1587" y="1677"/>
                    </a:lnTo>
                    <a:lnTo>
                      <a:pt x="1599" y="1687"/>
                    </a:lnTo>
                    <a:lnTo>
                      <a:pt x="1610" y="1695"/>
                    </a:lnTo>
                    <a:lnTo>
                      <a:pt x="1622" y="1704"/>
                    </a:lnTo>
                    <a:lnTo>
                      <a:pt x="1633" y="1711"/>
                    </a:lnTo>
                    <a:lnTo>
                      <a:pt x="1654" y="1727"/>
                    </a:lnTo>
                    <a:lnTo>
                      <a:pt x="1672" y="1739"/>
                    </a:lnTo>
                    <a:lnTo>
                      <a:pt x="1689" y="1749"/>
                    </a:lnTo>
                    <a:lnTo>
                      <a:pt x="1703" y="1757"/>
                    </a:lnTo>
                    <a:lnTo>
                      <a:pt x="1728" y="1766"/>
                    </a:lnTo>
                    <a:lnTo>
                      <a:pt x="1742" y="1766"/>
                    </a:lnTo>
                    <a:lnTo>
                      <a:pt x="1758" y="1735"/>
                    </a:lnTo>
                    <a:lnTo>
                      <a:pt x="1759" y="1702"/>
                    </a:lnTo>
                    <a:lnTo>
                      <a:pt x="1750" y="1664"/>
                    </a:lnTo>
                    <a:lnTo>
                      <a:pt x="1740" y="1645"/>
                    </a:lnTo>
                    <a:lnTo>
                      <a:pt x="1728" y="1624"/>
                    </a:lnTo>
                    <a:lnTo>
                      <a:pt x="1714" y="1605"/>
                    </a:lnTo>
                    <a:lnTo>
                      <a:pt x="1699" y="1584"/>
                    </a:lnTo>
                    <a:lnTo>
                      <a:pt x="1683" y="1564"/>
                    </a:lnTo>
                    <a:lnTo>
                      <a:pt x="1665" y="1545"/>
                    </a:lnTo>
                    <a:lnTo>
                      <a:pt x="1645" y="1526"/>
                    </a:lnTo>
                    <a:lnTo>
                      <a:pt x="1636" y="1516"/>
                    </a:lnTo>
                    <a:lnTo>
                      <a:pt x="1626" y="1506"/>
                    </a:lnTo>
                    <a:lnTo>
                      <a:pt x="1616" y="1498"/>
                    </a:lnTo>
                    <a:lnTo>
                      <a:pt x="1606" y="1489"/>
                    </a:lnTo>
                    <a:lnTo>
                      <a:pt x="1597" y="1480"/>
                    </a:lnTo>
                    <a:lnTo>
                      <a:pt x="1587" y="1471"/>
                    </a:lnTo>
                    <a:lnTo>
                      <a:pt x="1574" y="1460"/>
                    </a:lnTo>
                    <a:lnTo>
                      <a:pt x="1560" y="1448"/>
                    </a:lnTo>
                    <a:lnTo>
                      <a:pt x="1546" y="1435"/>
                    </a:lnTo>
                    <a:lnTo>
                      <a:pt x="1532" y="1421"/>
                    </a:lnTo>
                    <a:lnTo>
                      <a:pt x="1517" y="1407"/>
                    </a:lnTo>
                    <a:lnTo>
                      <a:pt x="1502" y="1392"/>
                    </a:lnTo>
                    <a:lnTo>
                      <a:pt x="1494" y="1384"/>
                    </a:lnTo>
                    <a:lnTo>
                      <a:pt x="1486" y="1377"/>
                    </a:lnTo>
                    <a:lnTo>
                      <a:pt x="1470" y="1360"/>
                    </a:lnTo>
                    <a:lnTo>
                      <a:pt x="1454" y="1343"/>
                    </a:lnTo>
                    <a:lnTo>
                      <a:pt x="1438" y="1326"/>
                    </a:lnTo>
                    <a:lnTo>
                      <a:pt x="1420" y="1307"/>
                    </a:lnTo>
                    <a:lnTo>
                      <a:pt x="1403" y="1288"/>
                    </a:lnTo>
                    <a:lnTo>
                      <a:pt x="1384" y="1269"/>
                    </a:lnTo>
                    <a:lnTo>
                      <a:pt x="1366" y="1249"/>
                    </a:lnTo>
                    <a:lnTo>
                      <a:pt x="1348" y="1229"/>
                    </a:lnTo>
                    <a:lnTo>
                      <a:pt x="1329" y="1208"/>
                    </a:lnTo>
                    <a:lnTo>
                      <a:pt x="1310" y="1187"/>
                    </a:lnTo>
                    <a:lnTo>
                      <a:pt x="1290" y="1166"/>
                    </a:lnTo>
                    <a:lnTo>
                      <a:pt x="1270" y="1144"/>
                    </a:lnTo>
                    <a:lnTo>
                      <a:pt x="1250" y="1122"/>
                    </a:lnTo>
                    <a:lnTo>
                      <a:pt x="1229" y="1099"/>
                    </a:lnTo>
                    <a:lnTo>
                      <a:pt x="1208" y="1076"/>
                    </a:lnTo>
                    <a:lnTo>
                      <a:pt x="1188" y="1053"/>
                    </a:lnTo>
                    <a:lnTo>
                      <a:pt x="1166" y="1030"/>
                    </a:lnTo>
                    <a:lnTo>
                      <a:pt x="1144" y="1005"/>
                    </a:lnTo>
                    <a:lnTo>
                      <a:pt x="1122" y="981"/>
                    </a:lnTo>
                    <a:lnTo>
                      <a:pt x="1100" y="957"/>
                    </a:lnTo>
                    <a:lnTo>
                      <a:pt x="1077" y="933"/>
                    </a:lnTo>
                    <a:lnTo>
                      <a:pt x="1054" y="908"/>
                    </a:lnTo>
                    <a:lnTo>
                      <a:pt x="1031" y="884"/>
                    </a:lnTo>
                    <a:lnTo>
                      <a:pt x="1008" y="859"/>
                    </a:lnTo>
                    <a:lnTo>
                      <a:pt x="984" y="834"/>
                    </a:lnTo>
                    <a:lnTo>
                      <a:pt x="999" y="817"/>
                    </a:lnTo>
                    <a:lnTo>
                      <a:pt x="1013" y="800"/>
                    </a:lnTo>
                    <a:lnTo>
                      <a:pt x="1029" y="785"/>
                    </a:lnTo>
                    <a:lnTo>
                      <a:pt x="1043" y="768"/>
                    </a:lnTo>
                    <a:lnTo>
                      <a:pt x="1058" y="751"/>
                    </a:lnTo>
                    <a:lnTo>
                      <a:pt x="1074" y="734"/>
                    </a:lnTo>
                    <a:lnTo>
                      <a:pt x="1088" y="717"/>
                    </a:lnTo>
                    <a:lnTo>
                      <a:pt x="1103" y="700"/>
                    </a:lnTo>
                    <a:lnTo>
                      <a:pt x="1119" y="684"/>
                    </a:lnTo>
                    <a:lnTo>
                      <a:pt x="1133" y="667"/>
                    </a:lnTo>
                    <a:lnTo>
                      <a:pt x="1149" y="650"/>
                    </a:lnTo>
                    <a:lnTo>
                      <a:pt x="1164" y="633"/>
                    </a:lnTo>
                    <a:lnTo>
                      <a:pt x="1179" y="616"/>
                    </a:lnTo>
                    <a:lnTo>
                      <a:pt x="1194" y="599"/>
                    </a:lnTo>
                    <a:lnTo>
                      <a:pt x="1208" y="582"/>
                    </a:lnTo>
                    <a:lnTo>
                      <a:pt x="1224" y="565"/>
                    </a:lnTo>
                    <a:lnTo>
                      <a:pt x="1239" y="549"/>
                    </a:lnTo>
                    <a:lnTo>
                      <a:pt x="1255" y="532"/>
                    </a:lnTo>
                    <a:lnTo>
                      <a:pt x="1269" y="516"/>
                    </a:lnTo>
                    <a:lnTo>
                      <a:pt x="1284" y="500"/>
                    </a:lnTo>
                    <a:lnTo>
                      <a:pt x="1298" y="484"/>
                    </a:lnTo>
                    <a:lnTo>
                      <a:pt x="1313" y="467"/>
                    </a:lnTo>
                    <a:lnTo>
                      <a:pt x="1327" y="451"/>
                    </a:lnTo>
                    <a:lnTo>
                      <a:pt x="1342" y="435"/>
                    </a:lnTo>
                    <a:lnTo>
                      <a:pt x="1356" y="420"/>
                    </a:lnTo>
                    <a:lnTo>
                      <a:pt x="1371" y="404"/>
                    </a:lnTo>
                    <a:lnTo>
                      <a:pt x="1384" y="389"/>
                    </a:lnTo>
                    <a:lnTo>
                      <a:pt x="1398" y="374"/>
                    </a:lnTo>
                    <a:lnTo>
                      <a:pt x="1412" y="359"/>
                    </a:lnTo>
                    <a:lnTo>
                      <a:pt x="1426" y="345"/>
                    </a:lnTo>
                    <a:lnTo>
                      <a:pt x="1439" y="330"/>
                    </a:lnTo>
                    <a:lnTo>
                      <a:pt x="1452" y="315"/>
                    </a:lnTo>
                    <a:lnTo>
                      <a:pt x="1466" y="301"/>
                    </a:lnTo>
                    <a:lnTo>
                      <a:pt x="1478" y="288"/>
                    </a:lnTo>
                    <a:lnTo>
                      <a:pt x="1491" y="273"/>
                    </a:lnTo>
                    <a:lnTo>
                      <a:pt x="1503" y="260"/>
                    </a:lnTo>
                    <a:lnTo>
                      <a:pt x="1515" y="246"/>
                    </a:lnTo>
                    <a:lnTo>
                      <a:pt x="1528" y="234"/>
                    </a:lnTo>
                    <a:lnTo>
                      <a:pt x="1551" y="209"/>
                    </a:lnTo>
                    <a:lnTo>
                      <a:pt x="1572" y="186"/>
                    </a:lnTo>
                    <a:lnTo>
                      <a:pt x="1594" y="164"/>
                    </a:lnTo>
                    <a:lnTo>
                      <a:pt x="1614" y="143"/>
                    </a:lnTo>
                    <a:lnTo>
                      <a:pt x="1632" y="124"/>
                    </a:lnTo>
                    <a:lnTo>
                      <a:pt x="1642" y="114"/>
                    </a:lnTo>
                    <a:lnTo>
                      <a:pt x="1650" y="106"/>
                    </a:lnTo>
                    <a:lnTo>
                      <a:pt x="1659" y="98"/>
                    </a:lnTo>
                    <a:lnTo>
                      <a:pt x="1666" y="90"/>
                    </a:lnTo>
                    <a:lnTo>
                      <a:pt x="1680" y="75"/>
                    </a:lnTo>
                    <a:lnTo>
                      <a:pt x="1694" y="63"/>
                    </a:lnTo>
                    <a:lnTo>
                      <a:pt x="1705" y="52"/>
                    </a:lnTo>
                    <a:lnTo>
                      <a:pt x="1714" y="44"/>
                    </a:lnTo>
                    <a:lnTo>
                      <a:pt x="1729" y="33"/>
                    </a:lnTo>
                    <a:lnTo>
                      <a:pt x="1707" y="0"/>
                    </a:lnTo>
                    <a:lnTo>
                      <a:pt x="1693" y="9"/>
                    </a:lnTo>
                    <a:lnTo>
                      <a:pt x="1678" y="17"/>
                    </a:lnTo>
                    <a:lnTo>
                      <a:pt x="1662" y="27"/>
                    </a:lnTo>
                    <a:lnTo>
                      <a:pt x="1649" y="36"/>
                    </a:lnTo>
                    <a:lnTo>
                      <a:pt x="1633" y="45"/>
                    </a:lnTo>
                    <a:lnTo>
                      <a:pt x="1619" y="55"/>
                    </a:lnTo>
                    <a:lnTo>
                      <a:pt x="1605" y="64"/>
                    </a:lnTo>
                    <a:lnTo>
                      <a:pt x="1591" y="74"/>
                    </a:lnTo>
                    <a:lnTo>
                      <a:pt x="1576" y="84"/>
                    </a:lnTo>
                    <a:lnTo>
                      <a:pt x="1561" y="93"/>
                    </a:lnTo>
                    <a:lnTo>
                      <a:pt x="1547" y="102"/>
                    </a:lnTo>
                    <a:lnTo>
                      <a:pt x="1532" y="113"/>
                    </a:lnTo>
                    <a:lnTo>
                      <a:pt x="1519" y="123"/>
                    </a:lnTo>
                    <a:lnTo>
                      <a:pt x="1504" y="132"/>
                    </a:lnTo>
                    <a:lnTo>
                      <a:pt x="1490" y="142"/>
                    </a:lnTo>
                    <a:lnTo>
                      <a:pt x="1477" y="152"/>
                    </a:lnTo>
                    <a:lnTo>
                      <a:pt x="1462" y="161"/>
                    </a:lnTo>
                    <a:lnTo>
                      <a:pt x="1449" y="172"/>
                    </a:lnTo>
                    <a:lnTo>
                      <a:pt x="1434" y="182"/>
                    </a:lnTo>
                    <a:lnTo>
                      <a:pt x="1421" y="193"/>
                    </a:lnTo>
                    <a:lnTo>
                      <a:pt x="1406" y="203"/>
                    </a:lnTo>
                    <a:lnTo>
                      <a:pt x="1393" y="214"/>
                    </a:lnTo>
                    <a:lnTo>
                      <a:pt x="1378" y="223"/>
                    </a:lnTo>
                    <a:lnTo>
                      <a:pt x="1365" y="234"/>
                    </a:lnTo>
                    <a:lnTo>
                      <a:pt x="1350" y="245"/>
                    </a:lnTo>
                    <a:lnTo>
                      <a:pt x="1337" y="255"/>
                    </a:lnTo>
                    <a:lnTo>
                      <a:pt x="1324" y="266"/>
                    </a:lnTo>
                    <a:lnTo>
                      <a:pt x="1310" y="277"/>
                    </a:lnTo>
                    <a:lnTo>
                      <a:pt x="1297" y="288"/>
                    </a:lnTo>
                    <a:lnTo>
                      <a:pt x="1282" y="298"/>
                    </a:lnTo>
                    <a:lnTo>
                      <a:pt x="1269" y="309"/>
                    </a:lnTo>
                    <a:lnTo>
                      <a:pt x="1256" y="320"/>
                    </a:lnTo>
                    <a:lnTo>
                      <a:pt x="1242" y="331"/>
                    </a:lnTo>
                    <a:lnTo>
                      <a:pt x="1229" y="342"/>
                    </a:lnTo>
                    <a:lnTo>
                      <a:pt x="1216" y="353"/>
                    </a:lnTo>
                    <a:lnTo>
                      <a:pt x="1202" y="364"/>
                    </a:lnTo>
                    <a:lnTo>
                      <a:pt x="1189" y="375"/>
                    </a:lnTo>
                    <a:lnTo>
                      <a:pt x="1176" y="386"/>
                    </a:lnTo>
                    <a:lnTo>
                      <a:pt x="1162" y="398"/>
                    </a:lnTo>
                    <a:lnTo>
                      <a:pt x="1149" y="409"/>
                    </a:lnTo>
                    <a:lnTo>
                      <a:pt x="1137" y="420"/>
                    </a:lnTo>
                    <a:lnTo>
                      <a:pt x="1123" y="432"/>
                    </a:lnTo>
                    <a:lnTo>
                      <a:pt x="1110" y="443"/>
                    </a:lnTo>
                    <a:lnTo>
                      <a:pt x="1097" y="454"/>
                    </a:lnTo>
                    <a:lnTo>
                      <a:pt x="1085" y="466"/>
                    </a:lnTo>
                    <a:lnTo>
                      <a:pt x="1071" y="477"/>
                    </a:lnTo>
                    <a:lnTo>
                      <a:pt x="1058" y="489"/>
                    </a:lnTo>
                    <a:lnTo>
                      <a:pt x="1046" y="501"/>
                    </a:lnTo>
                    <a:lnTo>
                      <a:pt x="1032" y="512"/>
                    </a:lnTo>
                    <a:lnTo>
                      <a:pt x="1020" y="524"/>
                    </a:lnTo>
                    <a:lnTo>
                      <a:pt x="1007" y="536"/>
                    </a:lnTo>
                    <a:lnTo>
                      <a:pt x="995" y="547"/>
                    </a:lnTo>
                    <a:lnTo>
                      <a:pt x="982" y="559"/>
                    </a:lnTo>
                    <a:lnTo>
                      <a:pt x="969" y="571"/>
                    </a:lnTo>
                    <a:lnTo>
                      <a:pt x="956" y="583"/>
                    </a:lnTo>
                    <a:lnTo>
                      <a:pt x="944" y="596"/>
                    </a:lnTo>
                    <a:lnTo>
                      <a:pt x="932" y="608"/>
                    </a:lnTo>
                    <a:lnTo>
                      <a:pt x="920" y="619"/>
                    </a:lnTo>
                    <a:lnTo>
                      <a:pt x="906" y="632"/>
                    </a:lnTo>
                    <a:lnTo>
                      <a:pt x="894" y="643"/>
                    </a:lnTo>
                    <a:lnTo>
                      <a:pt x="882" y="655"/>
                    </a:lnTo>
                    <a:lnTo>
                      <a:pt x="870" y="667"/>
                    </a:lnTo>
                    <a:lnTo>
                      <a:pt x="858" y="679"/>
                    </a:lnTo>
                    <a:lnTo>
                      <a:pt x="844" y="693"/>
                    </a:lnTo>
                    <a:lnTo>
                      <a:pt x="835" y="682"/>
                    </a:lnTo>
                    <a:lnTo>
                      <a:pt x="824" y="672"/>
                    </a:lnTo>
                    <a:lnTo>
                      <a:pt x="814" y="661"/>
                    </a:lnTo>
                    <a:lnTo>
                      <a:pt x="803" y="651"/>
                    </a:lnTo>
                    <a:lnTo>
                      <a:pt x="793" y="640"/>
                    </a:lnTo>
                    <a:lnTo>
                      <a:pt x="783" y="631"/>
                    </a:lnTo>
                    <a:lnTo>
                      <a:pt x="772" y="621"/>
                    </a:lnTo>
                    <a:lnTo>
                      <a:pt x="761" y="610"/>
                    </a:lnTo>
                    <a:lnTo>
                      <a:pt x="751" y="600"/>
                    </a:lnTo>
                    <a:lnTo>
                      <a:pt x="740" y="591"/>
                    </a:lnTo>
                    <a:lnTo>
                      <a:pt x="729" y="581"/>
                    </a:lnTo>
                    <a:lnTo>
                      <a:pt x="718" y="570"/>
                    </a:lnTo>
                    <a:lnTo>
                      <a:pt x="707" y="560"/>
                    </a:lnTo>
                    <a:lnTo>
                      <a:pt x="698" y="551"/>
                    </a:lnTo>
                    <a:lnTo>
                      <a:pt x="687" y="541"/>
                    </a:lnTo>
                    <a:lnTo>
                      <a:pt x="676" y="531"/>
                    </a:lnTo>
                    <a:lnTo>
                      <a:pt x="665" y="522"/>
                    </a:lnTo>
                    <a:lnTo>
                      <a:pt x="654" y="512"/>
                    </a:lnTo>
                    <a:lnTo>
                      <a:pt x="643" y="502"/>
                    </a:lnTo>
                    <a:lnTo>
                      <a:pt x="632" y="492"/>
                    </a:lnTo>
                    <a:lnTo>
                      <a:pt x="621" y="483"/>
                    </a:lnTo>
                    <a:lnTo>
                      <a:pt x="610" y="473"/>
                    </a:lnTo>
                    <a:lnTo>
                      <a:pt x="599" y="463"/>
                    </a:lnTo>
                    <a:lnTo>
                      <a:pt x="588" y="454"/>
                    </a:lnTo>
                    <a:lnTo>
                      <a:pt x="578" y="444"/>
                    </a:lnTo>
                    <a:lnTo>
                      <a:pt x="565" y="435"/>
                    </a:lnTo>
                    <a:lnTo>
                      <a:pt x="554" y="426"/>
                    </a:lnTo>
                    <a:lnTo>
                      <a:pt x="544" y="416"/>
                    </a:lnTo>
                    <a:lnTo>
                      <a:pt x="533" y="408"/>
                    </a:lnTo>
                    <a:lnTo>
                      <a:pt x="522" y="398"/>
                    </a:lnTo>
                    <a:lnTo>
                      <a:pt x="510" y="389"/>
                    </a:lnTo>
                    <a:lnTo>
                      <a:pt x="499" y="380"/>
                    </a:lnTo>
                    <a:lnTo>
                      <a:pt x="488" y="371"/>
                    </a:lnTo>
                    <a:lnTo>
                      <a:pt x="476" y="361"/>
                    </a:lnTo>
                    <a:lnTo>
                      <a:pt x="465" y="353"/>
                    </a:lnTo>
                    <a:lnTo>
                      <a:pt x="454" y="345"/>
                    </a:lnTo>
                    <a:lnTo>
                      <a:pt x="443" y="336"/>
                    </a:lnTo>
                    <a:lnTo>
                      <a:pt x="431" y="328"/>
                    </a:lnTo>
                    <a:lnTo>
                      <a:pt x="420" y="318"/>
                    </a:lnTo>
                    <a:lnTo>
                      <a:pt x="408" y="309"/>
                    </a:lnTo>
                    <a:lnTo>
                      <a:pt x="397" y="301"/>
                    </a:lnTo>
                    <a:lnTo>
                      <a:pt x="386" y="294"/>
                    </a:lnTo>
                    <a:lnTo>
                      <a:pt x="374" y="285"/>
                    </a:lnTo>
                    <a:lnTo>
                      <a:pt x="363" y="277"/>
                    </a:lnTo>
                    <a:lnTo>
                      <a:pt x="351" y="269"/>
                    </a:lnTo>
                    <a:lnTo>
                      <a:pt x="340" y="261"/>
                    </a:lnTo>
                    <a:lnTo>
                      <a:pt x="328" y="252"/>
                    </a:lnTo>
                    <a:lnTo>
                      <a:pt x="317" y="245"/>
                    </a:lnTo>
                    <a:lnTo>
                      <a:pt x="305" y="237"/>
                    </a:lnTo>
                    <a:lnTo>
                      <a:pt x="292" y="229"/>
                    </a:lnTo>
                    <a:lnTo>
                      <a:pt x="269" y="215"/>
                    </a:lnTo>
                    <a:lnTo>
                      <a:pt x="246" y="200"/>
                    </a:lnTo>
                    <a:lnTo>
                      <a:pt x="223" y="186"/>
                    </a:lnTo>
                    <a:lnTo>
                      <a:pt x="200" y="172"/>
                    </a:lnTo>
                    <a:lnTo>
                      <a:pt x="176" y="159"/>
                    </a:lnTo>
                    <a:lnTo>
                      <a:pt x="153" y="146"/>
                    </a:lnTo>
                    <a:lnTo>
                      <a:pt x="130" y="13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3079" name="Group 23"/>
          <p:cNvGrpSpPr>
            <a:grpSpLocks/>
          </p:cNvGrpSpPr>
          <p:nvPr/>
        </p:nvGrpSpPr>
        <p:grpSpPr bwMode="auto">
          <a:xfrm>
            <a:off x="6427788" y="4489450"/>
            <a:ext cx="2266950" cy="887413"/>
            <a:chOff x="4049" y="2630"/>
            <a:chExt cx="1428" cy="559"/>
          </a:xfrm>
        </p:grpSpPr>
        <p:sp>
          <p:nvSpPr>
            <p:cNvPr id="38928" name="Freeform 24"/>
            <p:cNvSpPr>
              <a:spLocks/>
            </p:cNvSpPr>
            <p:nvPr/>
          </p:nvSpPr>
          <p:spPr bwMode="auto">
            <a:xfrm>
              <a:off x="4049" y="2685"/>
              <a:ext cx="586" cy="488"/>
            </a:xfrm>
            <a:custGeom>
              <a:avLst/>
              <a:gdLst>
                <a:gd name="T0" fmla="*/ 567 w 471"/>
                <a:gd name="T1" fmla="*/ 77 h 392"/>
                <a:gd name="T2" fmla="*/ 525 w 471"/>
                <a:gd name="T3" fmla="*/ 98 h 392"/>
                <a:gd name="T4" fmla="*/ 481 w 471"/>
                <a:gd name="T5" fmla="*/ 128 h 392"/>
                <a:gd name="T6" fmla="*/ 440 w 471"/>
                <a:gd name="T7" fmla="*/ 158 h 392"/>
                <a:gd name="T8" fmla="*/ 402 w 471"/>
                <a:gd name="T9" fmla="*/ 188 h 392"/>
                <a:gd name="T10" fmla="*/ 351 w 471"/>
                <a:gd name="T11" fmla="*/ 237 h 392"/>
                <a:gd name="T12" fmla="*/ 296 w 471"/>
                <a:gd name="T13" fmla="*/ 290 h 392"/>
                <a:gd name="T14" fmla="*/ 251 w 471"/>
                <a:gd name="T15" fmla="*/ 337 h 392"/>
                <a:gd name="T16" fmla="*/ 223 w 471"/>
                <a:gd name="T17" fmla="*/ 367 h 392"/>
                <a:gd name="T18" fmla="*/ 198 w 471"/>
                <a:gd name="T19" fmla="*/ 393 h 392"/>
                <a:gd name="T20" fmla="*/ 168 w 471"/>
                <a:gd name="T21" fmla="*/ 425 h 392"/>
                <a:gd name="T22" fmla="*/ 137 w 471"/>
                <a:gd name="T23" fmla="*/ 464 h 392"/>
                <a:gd name="T24" fmla="*/ 114 w 471"/>
                <a:gd name="T25" fmla="*/ 473 h 392"/>
                <a:gd name="T26" fmla="*/ 105 w 471"/>
                <a:gd name="T27" fmla="*/ 446 h 392"/>
                <a:gd name="T28" fmla="*/ 92 w 471"/>
                <a:gd name="T29" fmla="*/ 416 h 392"/>
                <a:gd name="T30" fmla="*/ 77 w 471"/>
                <a:gd name="T31" fmla="*/ 390 h 392"/>
                <a:gd name="T32" fmla="*/ 65 w 471"/>
                <a:gd name="T33" fmla="*/ 366 h 392"/>
                <a:gd name="T34" fmla="*/ 49 w 471"/>
                <a:gd name="T35" fmla="*/ 335 h 392"/>
                <a:gd name="T36" fmla="*/ 31 w 471"/>
                <a:gd name="T37" fmla="*/ 304 h 392"/>
                <a:gd name="T38" fmla="*/ 10 w 471"/>
                <a:gd name="T39" fmla="*/ 269 h 392"/>
                <a:gd name="T40" fmla="*/ 1 w 471"/>
                <a:gd name="T41" fmla="*/ 248 h 392"/>
                <a:gd name="T42" fmla="*/ 17 w 471"/>
                <a:gd name="T43" fmla="*/ 230 h 392"/>
                <a:gd name="T44" fmla="*/ 44 w 471"/>
                <a:gd name="T45" fmla="*/ 208 h 392"/>
                <a:gd name="T46" fmla="*/ 68 w 471"/>
                <a:gd name="T47" fmla="*/ 183 h 392"/>
                <a:gd name="T48" fmla="*/ 86 w 471"/>
                <a:gd name="T49" fmla="*/ 188 h 392"/>
                <a:gd name="T50" fmla="*/ 101 w 471"/>
                <a:gd name="T51" fmla="*/ 219 h 392"/>
                <a:gd name="T52" fmla="*/ 113 w 471"/>
                <a:gd name="T53" fmla="*/ 246 h 392"/>
                <a:gd name="T54" fmla="*/ 126 w 471"/>
                <a:gd name="T55" fmla="*/ 270 h 392"/>
                <a:gd name="T56" fmla="*/ 138 w 471"/>
                <a:gd name="T57" fmla="*/ 290 h 392"/>
                <a:gd name="T58" fmla="*/ 153 w 471"/>
                <a:gd name="T59" fmla="*/ 326 h 392"/>
                <a:gd name="T60" fmla="*/ 172 w 471"/>
                <a:gd name="T61" fmla="*/ 337 h 392"/>
                <a:gd name="T62" fmla="*/ 192 w 471"/>
                <a:gd name="T63" fmla="*/ 312 h 392"/>
                <a:gd name="T64" fmla="*/ 214 w 471"/>
                <a:gd name="T65" fmla="*/ 284 h 392"/>
                <a:gd name="T66" fmla="*/ 235 w 471"/>
                <a:gd name="T67" fmla="*/ 258 h 392"/>
                <a:gd name="T68" fmla="*/ 258 w 471"/>
                <a:gd name="T69" fmla="*/ 234 h 392"/>
                <a:gd name="T70" fmla="*/ 292 w 471"/>
                <a:gd name="T71" fmla="*/ 193 h 392"/>
                <a:gd name="T72" fmla="*/ 332 w 471"/>
                <a:gd name="T73" fmla="*/ 148 h 392"/>
                <a:gd name="T74" fmla="*/ 370 w 471"/>
                <a:gd name="T75" fmla="*/ 107 h 392"/>
                <a:gd name="T76" fmla="*/ 401 w 471"/>
                <a:gd name="T77" fmla="*/ 82 h 392"/>
                <a:gd name="T78" fmla="*/ 434 w 471"/>
                <a:gd name="T79" fmla="*/ 54 h 392"/>
                <a:gd name="T80" fmla="*/ 469 w 471"/>
                <a:gd name="T81" fmla="*/ 26 h 392"/>
                <a:gd name="T82" fmla="*/ 504 w 471"/>
                <a:gd name="T83" fmla="*/ 6 h 392"/>
                <a:gd name="T84" fmla="*/ 526 w 471"/>
                <a:gd name="T85" fmla="*/ 7 h 392"/>
                <a:gd name="T86" fmla="*/ 549 w 471"/>
                <a:gd name="T87" fmla="*/ 27 h 392"/>
                <a:gd name="T88" fmla="*/ 570 w 471"/>
                <a:gd name="T89" fmla="*/ 51 h 392"/>
                <a:gd name="T90" fmla="*/ 585 w 471"/>
                <a:gd name="T91" fmla="*/ 67 h 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1" h="392">
                  <a:moveTo>
                    <a:pt x="471" y="56"/>
                  </a:moveTo>
                  <a:lnTo>
                    <a:pt x="456" y="62"/>
                  </a:lnTo>
                  <a:lnTo>
                    <a:pt x="440" y="70"/>
                  </a:lnTo>
                  <a:lnTo>
                    <a:pt x="422" y="79"/>
                  </a:lnTo>
                  <a:lnTo>
                    <a:pt x="405" y="91"/>
                  </a:lnTo>
                  <a:lnTo>
                    <a:pt x="387" y="103"/>
                  </a:lnTo>
                  <a:lnTo>
                    <a:pt x="371" y="114"/>
                  </a:lnTo>
                  <a:lnTo>
                    <a:pt x="354" y="127"/>
                  </a:lnTo>
                  <a:lnTo>
                    <a:pt x="339" y="137"/>
                  </a:lnTo>
                  <a:lnTo>
                    <a:pt x="323" y="151"/>
                  </a:lnTo>
                  <a:lnTo>
                    <a:pt x="303" y="169"/>
                  </a:lnTo>
                  <a:lnTo>
                    <a:pt x="282" y="190"/>
                  </a:lnTo>
                  <a:lnTo>
                    <a:pt x="260" y="211"/>
                  </a:lnTo>
                  <a:lnTo>
                    <a:pt x="238" y="233"/>
                  </a:lnTo>
                  <a:lnTo>
                    <a:pt x="218" y="254"/>
                  </a:lnTo>
                  <a:lnTo>
                    <a:pt x="202" y="271"/>
                  </a:lnTo>
                  <a:lnTo>
                    <a:pt x="189" y="284"/>
                  </a:lnTo>
                  <a:lnTo>
                    <a:pt x="179" y="295"/>
                  </a:lnTo>
                  <a:lnTo>
                    <a:pt x="169" y="305"/>
                  </a:lnTo>
                  <a:lnTo>
                    <a:pt x="159" y="316"/>
                  </a:lnTo>
                  <a:lnTo>
                    <a:pt x="147" y="327"/>
                  </a:lnTo>
                  <a:lnTo>
                    <a:pt x="135" y="341"/>
                  </a:lnTo>
                  <a:lnTo>
                    <a:pt x="124" y="355"/>
                  </a:lnTo>
                  <a:lnTo>
                    <a:pt x="110" y="373"/>
                  </a:lnTo>
                  <a:lnTo>
                    <a:pt x="95" y="392"/>
                  </a:lnTo>
                  <a:lnTo>
                    <a:pt x="92" y="380"/>
                  </a:lnTo>
                  <a:lnTo>
                    <a:pt x="89" y="369"/>
                  </a:lnTo>
                  <a:lnTo>
                    <a:pt x="84" y="358"/>
                  </a:lnTo>
                  <a:lnTo>
                    <a:pt x="80" y="346"/>
                  </a:lnTo>
                  <a:lnTo>
                    <a:pt x="74" y="334"/>
                  </a:lnTo>
                  <a:lnTo>
                    <a:pt x="68" y="324"/>
                  </a:lnTo>
                  <a:lnTo>
                    <a:pt x="62" y="313"/>
                  </a:lnTo>
                  <a:lnTo>
                    <a:pt x="57" y="304"/>
                  </a:lnTo>
                  <a:lnTo>
                    <a:pt x="52" y="294"/>
                  </a:lnTo>
                  <a:lnTo>
                    <a:pt x="46" y="282"/>
                  </a:lnTo>
                  <a:lnTo>
                    <a:pt x="39" y="269"/>
                  </a:lnTo>
                  <a:lnTo>
                    <a:pt x="32" y="256"/>
                  </a:lnTo>
                  <a:lnTo>
                    <a:pt x="25" y="244"/>
                  </a:lnTo>
                  <a:lnTo>
                    <a:pt x="17" y="230"/>
                  </a:lnTo>
                  <a:lnTo>
                    <a:pt x="8" y="216"/>
                  </a:lnTo>
                  <a:lnTo>
                    <a:pt x="0" y="203"/>
                  </a:lnTo>
                  <a:lnTo>
                    <a:pt x="1" y="199"/>
                  </a:lnTo>
                  <a:lnTo>
                    <a:pt x="7" y="193"/>
                  </a:lnTo>
                  <a:lnTo>
                    <a:pt x="14" y="185"/>
                  </a:lnTo>
                  <a:lnTo>
                    <a:pt x="25" y="176"/>
                  </a:lnTo>
                  <a:lnTo>
                    <a:pt x="35" y="167"/>
                  </a:lnTo>
                  <a:lnTo>
                    <a:pt x="46" y="156"/>
                  </a:lnTo>
                  <a:lnTo>
                    <a:pt x="55" y="147"/>
                  </a:lnTo>
                  <a:lnTo>
                    <a:pt x="62" y="139"/>
                  </a:lnTo>
                  <a:lnTo>
                    <a:pt x="69" y="151"/>
                  </a:lnTo>
                  <a:lnTo>
                    <a:pt x="75" y="164"/>
                  </a:lnTo>
                  <a:lnTo>
                    <a:pt x="81" y="176"/>
                  </a:lnTo>
                  <a:lnTo>
                    <a:pt x="87" y="188"/>
                  </a:lnTo>
                  <a:lnTo>
                    <a:pt x="91" y="198"/>
                  </a:lnTo>
                  <a:lnTo>
                    <a:pt x="97" y="207"/>
                  </a:lnTo>
                  <a:lnTo>
                    <a:pt x="101" y="217"/>
                  </a:lnTo>
                  <a:lnTo>
                    <a:pt x="105" y="224"/>
                  </a:lnTo>
                  <a:lnTo>
                    <a:pt x="111" y="233"/>
                  </a:lnTo>
                  <a:lnTo>
                    <a:pt x="116" y="246"/>
                  </a:lnTo>
                  <a:lnTo>
                    <a:pt x="123" y="262"/>
                  </a:lnTo>
                  <a:lnTo>
                    <a:pt x="130" y="281"/>
                  </a:lnTo>
                  <a:lnTo>
                    <a:pt x="138" y="271"/>
                  </a:lnTo>
                  <a:lnTo>
                    <a:pt x="146" y="261"/>
                  </a:lnTo>
                  <a:lnTo>
                    <a:pt x="154" y="251"/>
                  </a:lnTo>
                  <a:lnTo>
                    <a:pt x="163" y="239"/>
                  </a:lnTo>
                  <a:lnTo>
                    <a:pt x="172" y="228"/>
                  </a:lnTo>
                  <a:lnTo>
                    <a:pt x="180" y="218"/>
                  </a:lnTo>
                  <a:lnTo>
                    <a:pt x="189" y="207"/>
                  </a:lnTo>
                  <a:lnTo>
                    <a:pt x="197" y="198"/>
                  </a:lnTo>
                  <a:lnTo>
                    <a:pt x="207" y="188"/>
                  </a:lnTo>
                  <a:lnTo>
                    <a:pt x="219" y="172"/>
                  </a:lnTo>
                  <a:lnTo>
                    <a:pt x="235" y="155"/>
                  </a:lnTo>
                  <a:lnTo>
                    <a:pt x="251" y="136"/>
                  </a:lnTo>
                  <a:lnTo>
                    <a:pt x="267" y="119"/>
                  </a:lnTo>
                  <a:lnTo>
                    <a:pt x="283" y="101"/>
                  </a:lnTo>
                  <a:lnTo>
                    <a:pt x="297" y="86"/>
                  </a:lnTo>
                  <a:lnTo>
                    <a:pt x="310" y="76"/>
                  </a:lnTo>
                  <a:lnTo>
                    <a:pt x="322" y="66"/>
                  </a:lnTo>
                  <a:lnTo>
                    <a:pt x="335" y="55"/>
                  </a:lnTo>
                  <a:lnTo>
                    <a:pt x="349" y="43"/>
                  </a:lnTo>
                  <a:lnTo>
                    <a:pt x="363" y="33"/>
                  </a:lnTo>
                  <a:lnTo>
                    <a:pt x="377" y="21"/>
                  </a:lnTo>
                  <a:lnTo>
                    <a:pt x="391" y="12"/>
                  </a:lnTo>
                  <a:lnTo>
                    <a:pt x="405" y="5"/>
                  </a:lnTo>
                  <a:lnTo>
                    <a:pt x="416" y="0"/>
                  </a:lnTo>
                  <a:lnTo>
                    <a:pt x="423" y="6"/>
                  </a:lnTo>
                  <a:lnTo>
                    <a:pt x="431" y="13"/>
                  </a:lnTo>
                  <a:lnTo>
                    <a:pt x="441" y="22"/>
                  </a:lnTo>
                  <a:lnTo>
                    <a:pt x="450" y="31"/>
                  </a:lnTo>
                  <a:lnTo>
                    <a:pt x="458" y="41"/>
                  </a:lnTo>
                  <a:lnTo>
                    <a:pt x="465" y="49"/>
                  </a:lnTo>
                  <a:lnTo>
                    <a:pt x="470" y="54"/>
                  </a:lnTo>
                  <a:lnTo>
                    <a:pt x="471" y="56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29" name="Group 25"/>
            <p:cNvGrpSpPr>
              <a:grpSpLocks/>
            </p:cNvGrpSpPr>
            <p:nvPr/>
          </p:nvGrpSpPr>
          <p:grpSpPr bwMode="auto">
            <a:xfrm>
              <a:off x="4950" y="2630"/>
              <a:ext cx="527" cy="559"/>
              <a:chOff x="3486" y="2371"/>
              <a:chExt cx="443" cy="470"/>
            </a:xfrm>
          </p:grpSpPr>
          <p:sp>
            <p:nvSpPr>
              <p:cNvPr id="38930" name="Freeform 26"/>
              <p:cNvSpPr>
                <a:spLocks/>
              </p:cNvSpPr>
              <p:nvPr/>
            </p:nvSpPr>
            <p:spPr bwMode="auto">
              <a:xfrm>
                <a:off x="3489" y="2392"/>
                <a:ext cx="440" cy="449"/>
              </a:xfrm>
              <a:custGeom>
                <a:avLst/>
                <a:gdLst>
                  <a:gd name="T0" fmla="*/ 29 w 1761"/>
                  <a:gd name="T1" fmla="*/ 51 h 1796"/>
                  <a:gd name="T2" fmla="*/ 52 w 1761"/>
                  <a:gd name="T3" fmla="*/ 80 h 1796"/>
                  <a:gd name="T4" fmla="*/ 83 w 1761"/>
                  <a:gd name="T5" fmla="*/ 118 h 1796"/>
                  <a:gd name="T6" fmla="*/ 113 w 1761"/>
                  <a:gd name="T7" fmla="*/ 151 h 1796"/>
                  <a:gd name="T8" fmla="*/ 150 w 1761"/>
                  <a:gd name="T9" fmla="*/ 191 h 1796"/>
                  <a:gd name="T10" fmla="*/ 173 w 1761"/>
                  <a:gd name="T11" fmla="*/ 213 h 1796"/>
                  <a:gd name="T12" fmla="*/ 136 w 1761"/>
                  <a:gd name="T13" fmla="*/ 254 h 1796"/>
                  <a:gd name="T14" fmla="*/ 100 w 1761"/>
                  <a:gd name="T15" fmla="*/ 296 h 1796"/>
                  <a:gd name="T16" fmla="*/ 76 w 1761"/>
                  <a:gd name="T17" fmla="*/ 322 h 1796"/>
                  <a:gd name="T18" fmla="*/ 51 w 1761"/>
                  <a:gd name="T19" fmla="*/ 349 h 1796"/>
                  <a:gd name="T20" fmla="*/ 26 w 1761"/>
                  <a:gd name="T21" fmla="*/ 376 h 1796"/>
                  <a:gd name="T22" fmla="*/ 6 w 1761"/>
                  <a:gd name="T23" fmla="*/ 404 h 1796"/>
                  <a:gd name="T24" fmla="*/ 16 w 1761"/>
                  <a:gd name="T25" fmla="*/ 448 h 1796"/>
                  <a:gd name="T26" fmla="*/ 63 w 1761"/>
                  <a:gd name="T27" fmla="*/ 428 h 1796"/>
                  <a:gd name="T28" fmla="*/ 91 w 1761"/>
                  <a:gd name="T29" fmla="*/ 396 h 1796"/>
                  <a:gd name="T30" fmla="*/ 116 w 1761"/>
                  <a:gd name="T31" fmla="*/ 362 h 1796"/>
                  <a:gd name="T32" fmla="*/ 138 w 1761"/>
                  <a:gd name="T33" fmla="*/ 334 h 1796"/>
                  <a:gd name="T34" fmla="*/ 167 w 1761"/>
                  <a:gd name="T35" fmla="*/ 299 h 1796"/>
                  <a:gd name="T36" fmla="*/ 204 w 1761"/>
                  <a:gd name="T37" fmla="*/ 257 h 1796"/>
                  <a:gd name="T38" fmla="*/ 224 w 1761"/>
                  <a:gd name="T39" fmla="*/ 263 h 1796"/>
                  <a:gd name="T40" fmla="*/ 242 w 1761"/>
                  <a:gd name="T41" fmla="*/ 281 h 1796"/>
                  <a:gd name="T42" fmla="*/ 261 w 1761"/>
                  <a:gd name="T43" fmla="*/ 299 h 1796"/>
                  <a:gd name="T44" fmla="*/ 279 w 1761"/>
                  <a:gd name="T45" fmla="*/ 316 h 1796"/>
                  <a:gd name="T46" fmla="*/ 298 w 1761"/>
                  <a:gd name="T47" fmla="*/ 333 h 1796"/>
                  <a:gd name="T48" fmla="*/ 316 w 1761"/>
                  <a:gd name="T49" fmla="*/ 350 h 1796"/>
                  <a:gd name="T50" fmla="*/ 337 w 1761"/>
                  <a:gd name="T51" fmla="*/ 369 h 1796"/>
                  <a:gd name="T52" fmla="*/ 369 w 1761"/>
                  <a:gd name="T53" fmla="*/ 397 h 1796"/>
                  <a:gd name="T54" fmla="*/ 397 w 1761"/>
                  <a:gd name="T55" fmla="*/ 420 h 1796"/>
                  <a:gd name="T56" fmla="*/ 426 w 1761"/>
                  <a:gd name="T57" fmla="*/ 439 h 1796"/>
                  <a:gd name="T58" fmla="*/ 429 w 1761"/>
                  <a:gd name="T59" fmla="*/ 401 h 1796"/>
                  <a:gd name="T60" fmla="*/ 402 w 1761"/>
                  <a:gd name="T61" fmla="*/ 372 h 1796"/>
                  <a:gd name="T62" fmla="*/ 375 w 1761"/>
                  <a:gd name="T63" fmla="*/ 348 h 1796"/>
                  <a:gd name="T64" fmla="*/ 346 w 1761"/>
                  <a:gd name="T65" fmla="*/ 318 h 1796"/>
                  <a:gd name="T66" fmla="*/ 308 w 1761"/>
                  <a:gd name="T67" fmla="*/ 275 h 1796"/>
                  <a:gd name="T68" fmla="*/ 264 w 1761"/>
                  <a:gd name="T69" fmla="*/ 227 h 1796"/>
                  <a:gd name="T70" fmla="*/ 264 w 1761"/>
                  <a:gd name="T71" fmla="*/ 188 h 1796"/>
                  <a:gd name="T72" fmla="*/ 295 w 1761"/>
                  <a:gd name="T73" fmla="*/ 154 h 1796"/>
                  <a:gd name="T74" fmla="*/ 325 w 1761"/>
                  <a:gd name="T75" fmla="*/ 121 h 1796"/>
                  <a:gd name="T76" fmla="*/ 353 w 1761"/>
                  <a:gd name="T77" fmla="*/ 90 h 1796"/>
                  <a:gd name="T78" fmla="*/ 379 w 1761"/>
                  <a:gd name="T79" fmla="*/ 62 h 1796"/>
                  <a:gd name="T80" fmla="*/ 412 w 1761"/>
                  <a:gd name="T81" fmla="*/ 27 h 1796"/>
                  <a:gd name="T82" fmla="*/ 427 w 1761"/>
                  <a:gd name="T83" fmla="*/ 0 h 1796"/>
                  <a:gd name="T84" fmla="*/ 398 w 1761"/>
                  <a:gd name="T85" fmla="*/ 19 h 1796"/>
                  <a:gd name="T86" fmla="*/ 369 w 1761"/>
                  <a:gd name="T87" fmla="*/ 38 h 1796"/>
                  <a:gd name="T88" fmla="*/ 341 w 1761"/>
                  <a:gd name="T89" fmla="*/ 59 h 1796"/>
                  <a:gd name="T90" fmla="*/ 314 w 1761"/>
                  <a:gd name="T91" fmla="*/ 80 h 1796"/>
                  <a:gd name="T92" fmla="*/ 287 w 1761"/>
                  <a:gd name="T93" fmla="*/ 103 h 1796"/>
                  <a:gd name="T94" fmla="*/ 261 w 1761"/>
                  <a:gd name="T95" fmla="*/ 125 h 1796"/>
                  <a:gd name="T96" fmla="*/ 236 w 1761"/>
                  <a:gd name="T97" fmla="*/ 149 h 1796"/>
                  <a:gd name="T98" fmla="*/ 211 w 1761"/>
                  <a:gd name="T99" fmla="*/ 173 h 1796"/>
                  <a:gd name="T100" fmla="*/ 190 w 1761"/>
                  <a:gd name="T101" fmla="*/ 153 h 1796"/>
                  <a:gd name="T102" fmla="*/ 169 w 1761"/>
                  <a:gd name="T103" fmla="*/ 133 h 1796"/>
                  <a:gd name="T104" fmla="*/ 147 w 1761"/>
                  <a:gd name="T105" fmla="*/ 114 h 1796"/>
                  <a:gd name="T106" fmla="*/ 125 w 1761"/>
                  <a:gd name="T107" fmla="*/ 95 h 1796"/>
                  <a:gd name="T108" fmla="*/ 102 w 1761"/>
                  <a:gd name="T109" fmla="*/ 78 h 1796"/>
                  <a:gd name="T110" fmla="*/ 79 w 1761"/>
                  <a:gd name="T111" fmla="*/ 61 h 1796"/>
                  <a:gd name="T112" fmla="*/ 38 w 1761"/>
                  <a:gd name="T113" fmla="*/ 37 h 17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61" h="1796">
                    <a:moveTo>
                      <a:pt x="130" y="134"/>
                    </a:moveTo>
                    <a:lnTo>
                      <a:pt x="118" y="136"/>
                    </a:lnTo>
                    <a:lnTo>
                      <a:pt x="105" y="147"/>
                    </a:lnTo>
                    <a:lnTo>
                      <a:pt x="93" y="159"/>
                    </a:lnTo>
                    <a:lnTo>
                      <a:pt x="80" y="160"/>
                    </a:lnTo>
                    <a:lnTo>
                      <a:pt x="93" y="176"/>
                    </a:lnTo>
                    <a:lnTo>
                      <a:pt x="105" y="191"/>
                    </a:lnTo>
                    <a:lnTo>
                      <a:pt x="116" y="205"/>
                    </a:lnTo>
                    <a:lnTo>
                      <a:pt x="127" y="221"/>
                    </a:lnTo>
                    <a:lnTo>
                      <a:pt x="139" y="235"/>
                    </a:lnTo>
                    <a:lnTo>
                      <a:pt x="150" y="250"/>
                    </a:lnTo>
                    <a:lnTo>
                      <a:pt x="162" y="263"/>
                    </a:lnTo>
                    <a:lnTo>
                      <a:pt x="173" y="278"/>
                    </a:lnTo>
                    <a:lnTo>
                      <a:pt x="184" y="292"/>
                    </a:lnTo>
                    <a:lnTo>
                      <a:pt x="194" y="306"/>
                    </a:lnTo>
                    <a:lnTo>
                      <a:pt x="207" y="319"/>
                    </a:lnTo>
                    <a:lnTo>
                      <a:pt x="216" y="332"/>
                    </a:lnTo>
                    <a:lnTo>
                      <a:pt x="227" y="346"/>
                    </a:lnTo>
                    <a:lnTo>
                      <a:pt x="238" y="358"/>
                    </a:lnTo>
                    <a:lnTo>
                      <a:pt x="259" y="383"/>
                    </a:lnTo>
                    <a:lnTo>
                      <a:pt x="278" y="408"/>
                    </a:lnTo>
                    <a:lnTo>
                      <a:pt x="298" y="430"/>
                    </a:lnTo>
                    <a:lnTo>
                      <a:pt x="316" y="453"/>
                    </a:lnTo>
                    <a:lnTo>
                      <a:pt x="334" y="472"/>
                    </a:lnTo>
                    <a:lnTo>
                      <a:pt x="350" y="491"/>
                    </a:lnTo>
                    <a:lnTo>
                      <a:pt x="366" y="510"/>
                    </a:lnTo>
                    <a:lnTo>
                      <a:pt x="380" y="527"/>
                    </a:lnTo>
                    <a:lnTo>
                      <a:pt x="393" y="541"/>
                    </a:lnTo>
                    <a:lnTo>
                      <a:pt x="407" y="556"/>
                    </a:lnTo>
                    <a:lnTo>
                      <a:pt x="420" y="571"/>
                    </a:lnTo>
                    <a:lnTo>
                      <a:pt x="436" y="587"/>
                    </a:lnTo>
                    <a:lnTo>
                      <a:pt x="452" y="604"/>
                    </a:lnTo>
                    <a:lnTo>
                      <a:pt x="467" y="622"/>
                    </a:lnTo>
                    <a:lnTo>
                      <a:pt x="484" y="641"/>
                    </a:lnTo>
                    <a:lnTo>
                      <a:pt x="503" y="659"/>
                    </a:lnTo>
                    <a:lnTo>
                      <a:pt x="522" y="678"/>
                    </a:lnTo>
                    <a:lnTo>
                      <a:pt x="540" y="699"/>
                    </a:lnTo>
                    <a:lnTo>
                      <a:pt x="561" y="719"/>
                    </a:lnTo>
                    <a:lnTo>
                      <a:pt x="581" y="740"/>
                    </a:lnTo>
                    <a:lnTo>
                      <a:pt x="602" y="762"/>
                    </a:lnTo>
                    <a:lnTo>
                      <a:pt x="613" y="773"/>
                    </a:lnTo>
                    <a:lnTo>
                      <a:pt x="624" y="784"/>
                    </a:lnTo>
                    <a:lnTo>
                      <a:pt x="635" y="795"/>
                    </a:lnTo>
                    <a:lnTo>
                      <a:pt x="646" y="807"/>
                    </a:lnTo>
                    <a:lnTo>
                      <a:pt x="657" y="818"/>
                    </a:lnTo>
                    <a:lnTo>
                      <a:pt x="669" y="830"/>
                    </a:lnTo>
                    <a:lnTo>
                      <a:pt x="680" y="841"/>
                    </a:lnTo>
                    <a:lnTo>
                      <a:pt x="692" y="853"/>
                    </a:lnTo>
                    <a:lnTo>
                      <a:pt x="672" y="872"/>
                    </a:lnTo>
                    <a:lnTo>
                      <a:pt x="654" y="893"/>
                    </a:lnTo>
                    <a:lnTo>
                      <a:pt x="635" y="913"/>
                    </a:lnTo>
                    <a:lnTo>
                      <a:pt x="617" y="934"/>
                    </a:lnTo>
                    <a:lnTo>
                      <a:pt x="598" y="955"/>
                    </a:lnTo>
                    <a:lnTo>
                      <a:pt x="580" y="975"/>
                    </a:lnTo>
                    <a:lnTo>
                      <a:pt x="561" y="996"/>
                    </a:lnTo>
                    <a:lnTo>
                      <a:pt x="543" y="1016"/>
                    </a:lnTo>
                    <a:lnTo>
                      <a:pt x="524" y="1037"/>
                    </a:lnTo>
                    <a:lnTo>
                      <a:pt x="507" y="1058"/>
                    </a:lnTo>
                    <a:lnTo>
                      <a:pt x="489" y="1078"/>
                    </a:lnTo>
                    <a:lnTo>
                      <a:pt x="471" y="1099"/>
                    </a:lnTo>
                    <a:lnTo>
                      <a:pt x="453" y="1121"/>
                    </a:lnTo>
                    <a:lnTo>
                      <a:pt x="436" y="1141"/>
                    </a:lnTo>
                    <a:lnTo>
                      <a:pt x="418" y="1162"/>
                    </a:lnTo>
                    <a:lnTo>
                      <a:pt x="401" y="1183"/>
                    </a:lnTo>
                    <a:lnTo>
                      <a:pt x="390" y="1196"/>
                    </a:lnTo>
                    <a:lnTo>
                      <a:pt x="379" y="1209"/>
                    </a:lnTo>
                    <a:lnTo>
                      <a:pt x="367" y="1223"/>
                    </a:lnTo>
                    <a:lnTo>
                      <a:pt x="356" y="1235"/>
                    </a:lnTo>
                    <a:lnTo>
                      <a:pt x="344" y="1248"/>
                    </a:lnTo>
                    <a:lnTo>
                      <a:pt x="332" y="1261"/>
                    </a:lnTo>
                    <a:lnTo>
                      <a:pt x="319" y="1275"/>
                    </a:lnTo>
                    <a:lnTo>
                      <a:pt x="306" y="1288"/>
                    </a:lnTo>
                    <a:lnTo>
                      <a:pt x="294" y="1300"/>
                    </a:lnTo>
                    <a:lnTo>
                      <a:pt x="281" y="1314"/>
                    </a:lnTo>
                    <a:lnTo>
                      <a:pt x="267" y="1327"/>
                    </a:lnTo>
                    <a:lnTo>
                      <a:pt x="255" y="1340"/>
                    </a:lnTo>
                    <a:lnTo>
                      <a:pt x="242" y="1354"/>
                    </a:lnTo>
                    <a:lnTo>
                      <a:pt x="230" y="1367"/>
                    </a:lnTo>
                    <a:lnTo>
                      <a:pt x="216" y="1380"/>
                    </a:lnTo>
                    <a:lnTo>
                      <a:pt x="203" y="1394"/>
                    </a:lnTo>
                    <a:lnTo>
                      <a:pt x="191" y="1408"/>
                    </a:lnTo>
                    <a:lnTo>
                      <a:pt x="177" y="1421"/>
                    </a:lnTo>
                    <a:lnTo>
                      <a:pt x="165" y="1435"/>
                    </a:lnTo>
                    <a:lnTo>
                      <a:pt x="153" y="1448"/>
                    </a:lnTo>
                    <a:lnTo>
                      <a:pt x="141" y="1462"/>
                    </a:lnTo>
                    <a:lnTo>
                      <a:pt x="129" y="1476"/>
                    </a:lnTo>
                    <a:lnTo>
                      <a:pt x="117" y="1489"/>
                    </a:lnTo>
                    <a:lnTo>
                      <a:pt x="106" y="1503"/>
                    </a:lnTo>
                    <a:lnTo>
                      <a:pt x="95" y="1517"/>
                    </a:lnTo>
                    <a:lnTo>
                      <a:pt x="83" y="1531"/>
                    </a:lnTo>
                    <a:lnTo>
                      <a:pt x="72" y="1545"/>
                    </a:lnTo>
                    <a:lnTo>
                      <a:pt x="62" y="1559"/>
                    </a:lnTo>
                    <a:lnTo>
                      <a:pt x="52" y="1573"/>
                    </a:lnTo>
                    <a:lnTo>
                      <a:pt x="43" y="1586"/>
                    </a:lnTo>
                    <a:lnTo>
                      <a:pt x="34" y="1601"/>
                    </a:lnTo>
                    <a:lnTo>
                      <a:pt x="26" y="1616"/>
                    </a:lnTo>
                    <a:lnTo>
                      <a:pt x="5" y="1664"/>
                    </a:lnTo>
                    <a:lnTo>
                      <a:pt x="0" y="1708"/>
                    </a:lnTo>
                    <a:lnTo>
                      <a:pt x="4" y="1727"/>
                    </a:lnTo>
                    <a:lnTo>
                      <a:pt x="11" y="1744"/>
                    </a:lnTo>
                    <a:lnTo>
                      <a:pt x="21" y="1760"/>
                    </a:lnTo>
                    <a:lnTo>
                      <a:pt x="33" y="1773"/>
                    </a:lnTo>
                    <a:lnTo>
                      <a:pt x="48" y="1783"/>
                    </a:lnTo>
                    <a:lnTo>
                      <a:pt x="66" y="1790"/>
                    </a:lnTo>
                    <a:lnTo>
                      <a:pt x="105" y="1796"/>
                    </a:lnTo>
                    <a:lnTo>
                      <a:pt x="150" y="1787"/>
                    </a:lnTo>
                    <a:lnTo>
                      <a:pt x="173" y="1776"/>
                    </a:lnTo>
                    <a:lnTo>
                      <a:pt x="197" y="1761"/>
                    </a:lnTo>
                    <a:lnTo>
                      <a:pt x="218" y="1744"/>
                    </a:lnTo>
                    <a:lnTo>
                      <a:pt x="230" y="1734"/>
                    </a:lnTo>
                    <a:lnTo>
                      <a:pt x="241" y="1723"/>
                    </a:lnTo>
                    <a:lnTo>
                      <a:pt x="253" y="1711"/>
                    </a:lnTo>
                    <a:lnTo>
                      <a:pt x="265" y="1699"/>
                    </a:lnTo>
                    <a:lnTo>
                      <a:pt x="289" y="1673"/>
                    </a:lnTo>
                    <a:lnTo>
                      <a:pt x="301" y="1659"/>
                    </a:lnTo>
                    <a:lnTo>
                      <a:pt x="313" y="1645"/>
                    </a:lnTo>
                    <a:lnTo>
                      <a:pt x="327" y="1629"/>
                    </a:lnTo>
                    <a:lnTo>
                      <a:pt x="339" y="1614"/>
                    </a:lnTo>
                    <a:lnTo>
                      <a:pt x="352" y="1597"/>
                    </a:lnTo>
                    <a:lnTo>
                      <a:pt x="364" y="1582"/>
                    </a:lnTo>
                    <a:lnTo>
                      <a:pt x="378" y="1566"/>
                    </a:lnTo>
                    <a:lnTo>
                      <a:pt x="391" y="1549"/>
                    </a:lnTo>
                    <a:lnTo>
                      <a:pt x="403" y="1532"/>
                    </a:lnTo>
                    <a:lnTo>
                      <a:pt x="416" y="1516"/>
                    </a:lnTo>
                    <a:lnTo>
                      <a:pt x="429" y="1499"/>
                    </a:lnTo>
                    <a:lnTo>
                      <a:pt x="441" y="1482"/>
                    </a:lnTo>
                    <a:lnTo>
                      <a:pt x="453" y="1466"/>
                    </a:lnTo>
                    <a:lnTo>
                      <a:pt x="465" y="1449"/>
                    </a:lnTo>
                    <a:lnTo>
                      <a:pt x="477" y="1434"/>
                    </a:lnTo>
                    <a:lnTo>
                      <a:pt x="489" y="1418"/>
                    </a:lnTo>
                    <a:lnTo>
                      <a:pt x="500" y="1403"/>
                    </a:lnTo>
                    <a:lnTo>
                      <a:pt x="511" y="1388"/>
                    </a:lnTo>
                    <a:lnTo>
                      <a:pt x="522" y="1374"/>
                    </a:lnTo>
                    <a:lnTo>
                      <a:pt x="533" y="1360"/>
                    </a:lnTo>
                    <a:lnTo>
                      <a:pt x="543" y="1346"/>
                    </a:lnTo>
                    <a:lnTo>
                      <a:pt x="552" y="1334"/>
                    </a:lnTo>
                    <a:lnTo>
                      <a:pt x="572" y="1311"/>
                    </a:lnTo>
                    <a:lnTo>
                      <a:pt x="588" y="1291"/>
                    </a:lnTo>
                    <a:lnTo>
                      <a:pt x="598" y="1278"/>
                    </a:lnTo>
                    <a:lnTo>
                      <a:pt x="609" y="1264"/>
                    </a:lnTo>
                    <a:lnTo>
                      <a:pt x="623" y="1248"/>
                    </a:lnTo>
                    <a:lnTo>
                      <a:pt x="637" y="1232"/>
                    </a:lnTo>
                    <a:lnTo>
                      <a:pt x="653" y="1214"/>
                    </a:lnTo>
                    <a:lnTo>
                      <a:pt x="670" y="1194"/>
                    </a:lnTo>
                    <a:lnTo>
                      <a:pt x="688" y="1173"/>
                    </a:lnTo>
                    <a:lnTo>
                      <a:pt x="706" y="1151"/>
                    </a:lnTo>
                    <a:lnTo>
                      <a:pt x="727" y="1128"/>
                    </a:lnTo>
                    <a:lnTo>
                      <a:pt x="748" y="1104"/>
                    </a:lnTo>
                    <a:lnTo>
                      <a:pt x="770" y="1080"/>
                    </a:lnTo>
                    <a:lnTo>
                      <a:pt x="793" y="1053"/>
                    </a:lnTo>
                    <a:lnTo>
                      <a:pt x="804" y="1039"/>
                    </a:lnTo>
                    <a:lnTo>
                      <a:pt x="816" y="1026"/>
                    </a:lnTo>
                    <a:lnTo>
                      <a:pt x="828" y="1013"/>
                    </a:lnTo>
                    <a:lnTo>
                      <a:pt x="840" y="999"/>
                    </a:lnTo>
                    <a:lnTo>
                      <a:pt x="848" y="1008"/>
                    </a:lnTo>
                    <a:lnTo>
                      <a:pt x="858" y="1016"/>
                    </a:lnTo>
                    <a:lnTo>
                      <a:pt x="867" y="1025"/>
                    </a:lnTo>
                    <a:lnTo>
                      <a:pt x="876" y="1035"/>
                    </a:lnTo>
                    <a:lnTo>
                      <a:pt x="885" y="1043"/>
                    </a:lnTo>
                    <a:lnTo>
                      <a:pt x="895" y="1053"/>
                    </a:lnTo>
                    <a:lnTo>
                      <a:pt x="903" y="1061"/>
                    </a:lnTo>
                    <a:lnTo>
                      <a:pt x="913" y="1070"/>
                    </a:lnTo>
                    <a:lnTo>
                      <a:pt x="922" y="1078"/>
                    </a:lnTo>
                    <a:lnTo>
                      <a:pt x="931" y="1088"/>
                    </a:lnTo>
                    <a:lnTo>
                      <a:pt x="941" y="1096"/>
                    </a:lnTo>
                    <a:lnTo>
                      <a:pt x="950" y="1106"/>
                    </a:lnTo>
                    <a:lnTo>
                      <a:pt x="959" y="1115"/>
                    </a:lnTo>
                    <a:lnTo>
                      <a:pt x="969" y="1123"/>
                    </a:lnTo>
                    <a:lnTo>
                      <a:pt x="978" y="1133"/>
                    </a:lnTo>
                    <a:lnTo>
                      <a:pt x="987" y="1141"/>
                    </a:lnTo>
                    <a:lnTo>
                      <a:pt x="996" y="1150"/>
                    </a:lnTo>
                    <a:lnTo>
                      <a:pt x="1006" y="1160"/>
                    </a:lnTo>
                    <a:lnTo>
                      <a:pt x="1015" y="1168"/>
                    </a:lnTo>
                    <a:lnTo>
                      <a:pt x="1024" y="1178"/>
                    </a:lnTo>
                    <a:lnTo>
                      <a:pt x="1034" y="1186"/>
                    </a:lnTo>
                    <a:lnTo>
                      <a:pt x="1043" y="1195"/>
                    </a:lnTo>
                    <a:lnTo>
                      <a:pt x="1052" y="1203"/>
                    </a:lnTo>
                    <a:lnTo>
                      <a:pt x="1062" y="1213"/>
                    </a:lnTo>
                    <a:lnTo>
                      <a:pt x="1070" y="1221"/>
                    </a:lnTo>
                    <a:lnTo>
                      <a:pt x="1080" y="1230"/>
                    </a:lnTo>
                    <a:lnTo>
                      <a:pt x="1090" y="1238"/>
                    </a:lnTo>
                    <a:lnTo>
                      <a:pt x="1098" y="1247"/>
                    </a:lnTo>
                    <a:lnTo>
                      <a:pt x="1108" y="1257"/>
                    </a:lnTo>
                    <a:lnTo>
                      <a:pt x="1118" y="1265"/>
                    </a:lnTo>
                    <a:lnTo>
                      <a:pt x="1126" y="1274"/>
                    </a:lnTo>
                    <a:lnTo>
                      <a:pt x="1136" y="1282"/>
                    </a:lnTo>
                    <a:lnTo>
                      <a:pt x="1146" y="1291"/>
                    </a:lnTo>
                    <a:lnTo>
                      <a:pt x="1154" y="1299"/>
                    </a:lnTo>
                    <a:lnTo>
                      <a:pt x="1164" y="1307"/>
                    </a:lnTo>
                    <a:lnTo>
                      <a:pt x="1172" y="1316"/>
                    </a:lnTo>
                    <a:lnTo>
                      <a:pt x="1182" y="1324"/>
                    </a:lnTo>
                    <a:lnTo>
                      <a:pt x="1191" y="1333"/>
                    </a:lnTo>
                    <a:lnTo>
                      <a:pt x="1200" y="1341"/>
                    </a:lnTo>
                    <a:lnTo>
                      <a:pt x="1209" y="1350"/>
                    </a:lnTo>
                    <a:lnTo>
                      <a:pt x="1218" y="1358"/>
                    </a:lnTo>
                    <a:lnTo>
                      <a:pt x="1227" y="1367"/>
                    </a:lnTo>
                    <a:lnTo>
                      <a:pt x="1237" y="1375"/>
                    </a:lnTo>
                    <a:lnTo>
                      <a:pt x="1245" y="1384"/>
                    </a:lnTo>
                    <a:lnTo>
                      <a:pt x="1254" y="1391"/>
                    </a:lnTo>
                    <a:lnTo>
                      <a:pt x="1263" y="1400"/>
                    </a:lnTo>
                    <a:lnTo>
                      <a:pt x="1272" y="1408"/>
                    </a:lnTo>
                    <a:lnTo>
                      <a:pt x="1280" y="1415"/>
                    </a:lnTo>
                    <a:lnTo>
                      <a:pt x="1290" y="1424"/>
                    </a:lnTo>
                    <a:lnTo>
                      <a:pt x="1299" y="1431"/>
                    </a:lnTo>
                    <a:lnTo>
                      <a:pt x="1307" y="1440"/>
                    </a:lnTo>
                    <a:lnTo>
                      <a:pt x="1316" y="1447"/>
                    </a:lnTo>
                    <a:lnTo>
                      <a:pt x="1333" y="1463"/>
                    </a:lnTo>
                    <a:lnTo>
                      <a:pt x="1350" y="1477"/>
                    </a:lnTo>
                    <a:lnTo>
                      <a:pt x="1366" y="1493"/>
                    </a:lnTo>
                    <a:lnTo>
                      <a:pt x="1383" y="1508"/>
                    </a:lnTo>
                    <a:lnTo>
                      <a:pt x="1399" y="1522"/>
                    </a:lnTo>
                    <a:lnTo>
                      <a:pt x="1416" y="1535"/>
                    </a:lnTo>
                    <a:lnTo>
                      <a:pt x="1432" y="1550"/>
                    </a:lnTo>
                    <a:lnTo>
                      <a:pt x="1448" y="1563"/>
                    </a:lnTo>
                    <a:lnTo>
                      <a:pt x="1462" y="1577"/>
                    </a:lnTo>
                    <a:lnTo>
                      <a:pt x="1478" y="1589"/>
                    </a:lnTo>
                    <a:lnTo>
                      <a:pt x="1493" y="1602"/>
                    </a:lnTo>
                    <a:lnTo>
                      <a:pt x="1507" y="1613"/>
                    </a:lnTo>
                    <a:lnTo>
                      <a:pt x="1522" y="1625"/>
                    </a:lnTo>
                    <a:lnTo>
                      <a:pt x="1535" y="1636"/>
                    </a:lnTo>
                    <a:lnTo>
                      <a:pt x="1548" y="1647"/>
                    </a:lnTo>
                    <a:lnTo>
                      <a:pt x="1562" y="1658"/>
                    </a:lnTo>
                    <a:lnTo>
                      <a:pt x="1575" y="1669"/>
                    </a:lnTo>
                    <a:lnTo>
                      <a:pt x="1587" y="1679"/>
                    </a:lnTo>
                    <a:lnTo>
                      <a:pt x="1599" y="1687"/>
                    </a:lnTo>
                    <a:lnTo>
                      <a:pt x="1612" y="1697"/>
                    </a:lnTo>
                    <a:lnTo>
                      <a:pt x="1623" y="1705"/>
                    </a:lnTo>
                    <a:lnTo>
                      <a:pt x="1633" y="1713"/>
                    </a:lnTo>
                    <a:lnTo>
                      <a:pt x="1654" y="1727"/>
                    </a:lnTo>
                    <a:lnTo>
                      <a:pt x="1672" y="1739"/>
                    </a:lnTo>
                    <a:lnTo>
                      <a:pt x="1689" y="1750"/>
                    </a:lnTo>
                    <a:lnTo>
                      <a:pt x="1704" y="1757"/>
                    </a:lnTo>
                    <a:lnTo>
                      <a:pt x="1728" y="1767"/>
                    </a:lnTo>
                    <a:lnTo>
                      <a:pt x="1743" y="1767"/>
                    </a:lnTo>
                    <a:lnTo>
                      <a:pt x="1758" y="1736"/>
                    </a:lnTo>
                    <a:lnTo>
                      <a:pt x="1761" y="1702"/>
                    </a:lnTo>
                    <a:lnTo>
                      <a:pt x="1750" y="1664"/>
                    </a:lnTo>
                    <a:lnTo>
                      <a:pt x="1740" y="1645"/>
                    </a:lnTo>
                    <a:lnTo>
                      <a:pt x="1728" y="1625"/>
                    </a:lnTo>
                    <a:lnTo>
                      <a:pt x="1715" y="1605"/>
                    </a:lnTo>
                    <a:lnTo>
                      <a:pt x="1699" y="1585"/>
                    </a:lnTo>
                    <a:lnTo>
                      <a:pt x="1683" y="1566"/>
                    </a:lnTo>
                    <a:lnTo>
                      <a:pt x="1665" y="1545"/>
                    </a:lnTo>
                    <a:lnTo>
                      <a:pt x="1646" y="1526"/>
                    </a:lnTo>
                    <a:lnTo>
                      <a:pt x="1636" y="1517"/>
                    </a:lnTo>
                    <a:lnTo>
                      <a:pt x="1626" y="1508"/>
                    </a:lnTo>
                    <a:lnTo>
                      <a:pt x="1616" y="1499"/>
                    </a:lnTo>
                    <a:lnTo>
                      <a:pt x="1607" y="1489"/>
                    </a:lnTo>
                    <a:lnTo>
                      <a:pt x="1597" y="1481"/>
                    </a:lnTo>
                    <a:lnTo>
                      <a:pt x="1587" y="1472"/>
                    </a:lnTo>
                    <a:lnTo>
                      <a:pt x="1574" y="1462"/>
                    </a:lnTo>
                    <a:lnTo>
                      <a:pt x="1561" y="1448"/>
                    </a:lnTo>
                    <a:lnTo>
                      <a:pt x="1546" y="1436"/>
                    </a:lnTo>
                    <a:lnTo>
                      <a:pt x="1532" y="1423"/>
                    </a:lnTo>
                    <a:lnTo>
                      <a:pt x="1517" y="1408"/>
                    </a:lnTo>
                    <a:lnTo>
                      <a:pt x="1502" y="1392"/>
                    </a:lnTo>
                    <a:lnTo>
                      <a:pt x="1494" y="1385"/>
                    </a:lnTo>
                    <a:lnTo>
                      <a:pt x="1487" y="1377"/>
                    </a:lnTo>
                    <a:lnTo>
                      <a:pt x="1471" y="1361"/>
                    </a:lnTo>
                    <a:lnTo>
                      <a:pt x="1454" y="1344"/>
                    </a:lnTo>
                    <a:lnTo>
                      <a:pt x="1438" y="1326"/>
                    </a:lnTo>
                    <a:lnTo>
                      <a:pt x="1420" y="1307"/>
                    </a:lnTo>
                    <a:lnTo>
                      <a:pt x="1403" y="1289"/>
                    </a:lnTo>
                    <a:lnTo>
                      <a:pt x="1385" y="1270"/>
                    </a:lnTo>
                    <a:lnTo>
                      <a:pt x="1366" y="1249"/>
                    </a:lnTo>
                    <a:lnTo>
                      <a:pt x="1348" y="1230"/>
                    </a:lnTo>
                    <a:lnTo>
                      <a:pt x="1329" y="1209"/>
                    </a:lnTo>
                    <a:lnTo>
                      <a:pt x="1311" y="1187"/>
                    </a:lnTo>
                    <a:lnTo>
                      <a:pt x="1291" y="1167"/>
                    </a:lnTo>
                    <a:lnTo>
                      <a:pt x="1271" y="1145"/>
                    </a:lnTo>
                    <a:lnTo>
                      <a:pt x="1250" y="1122"/>
                    </a:lnTo>
                    <a:lnTo>
                      <a:pt x="1231" y="1100"/>
                    </a:lnTo>
                    <a:lnTo>
                      <a:pt x="1209" y="1077"/>
                    </a:lnTo>
                    <a:lnTo>
                      <a:pt x="1188" y="1054"/>
                    </a:lnTo>
                    <a:lnTo>
                      <a:pt x="1166" y="1030"/>
                    </a:lnTo>
                    <a:lnTo>
                      <a:pt x="1144" y="1007"/>
                    </a:lnTo>
                    <a:lnTo>
                      <a:pt x="1123" y="982"/>
                    </a:lnTo>
                    <a:lnTo>
                      <a:pt x="1101" y="958"/>
                    </a:lnTo>
                    <a:lnTo>
                      <a:pt x="1078" y="934"/>
                    </a:lnTo>
                    <a:lnTo>
                      <a:pt x="1055" y="909"/>
                    </a:lnTo>
                    <a:lnTo>
                      <a:pt x="1032" y="884"/>
                    </a:lnTo>
                    <a:lnTo>
                      <a:pt x="1009" y="860"/>
                    </a:lnTo>
                    <a:lnTo>
                      <a:pt x="984" y="835"/>
                    </a:lnTo>
                    <a:lnTo>
                      <a:pt x="999" y="819"/>
                    </a:lnTo>
                    <a:lnTo>
                      <a:pt x="1013" y="802"/>
                    </a:lnTo>
                    <a:lnTo>
                      <a:pt x="1029" y="785"/>
                    </a:lnTo>
                    <a:lnTo>
                      <a:pt x="1044" y="769"/>
                    </a:lnTo>
                    <a:lnTo>
                      <a:pt x="1058" y="752"/>
                    </a:lnTo>
                    <a:lnTo>
                      <a:pt x="1073" y="735"/>
                    </a:lnTo>
                    <a:lnTo>
                      <a:pt x="1089" y="718"/>
                    </a:lnTo>
                    <a:lnTo>
                      <a:pt x="1103" y="701"/>
                    </a:lnTo>
                    <a:lnTo>
                      <a:pt x="1119" y="684"/>
                    </a:lnTo>
                    <a:lnTo>
                      <a:pt x="1134" y="667"/>
                    </a:lnTo>
                    <a:lnTo>
                      <a:pt x="1149" y="650"/>
                    </a:lnTo>
                    <a:lnTo>
                      <a:pt x="1164" y="633"/>
                    </a:lnTo>
                    <a:lnTo>
                      <a:pt x="1180" y="616"/>
                    </a:lnTo>
                    <a:lnTo>
                      <a:pt x="1194" y="600"/>
                    </a:lnTo>
                    <a:lnTo>
                      <a:pt x="1209" y="584"/>
                    </a:lnTo>
                    <a:lnTo>
                      <a:pt x="1225" y="567"/>
                    </a:lnTo>
                    <a:lnTo>
                      <a:pt x="1239" y="550"/>
                    </a:lnTo>
                    <a:lnTo>
                      <a:pt x="1254" y="534"/>
                    </a:lnTo>
                    <a:lnTo>
                      <a:pt x="1269" y="517"/>
                    </a:lnTo>
                    <a:lnTo>
                      <a:pt x="1284" y="501"/>
                    </a:lnTo>
                    <a:lnTo>
                      <a:pt x="1299" y="484"/>
                    </a:lnTo>
                    <a:lnTo>
                      <a:pt x="1313" y="468"/>
                    </a:lnTo>
                    <a:lnTo>
                      <a:pt x="1328" y="453"/>
                    </a:lnTo>
                    <a:lnTo>
                      <a:pt x="1342" y="437"/>
                    </a:lnTo>
                    <a:lnTo>
                      <a:pt x="1357" y="421"/>
                    </a:lnTo>
                    <a:lnTo>
                      <a:pt x="1370" y="405"/>
                    </a:lnTo>
                    <a:lnTo>
                      <a:pt x="1385" y="389"/>
                    </a:lnTo>
                    <a:lnTo>
                      <a:pt x="1398" y="375"/>
                    </a:lnTo>
                    <a:lnTo>
                      <a:pt x="1413" y="359"/>
                    </a:lnTo>
                    <a:lnTo>
                      <a:pt x="1426" y="345"/>
                    </a:lnTo>
                    <a:lnTo>
                      <a:pt x="1439" y="330"/>
                    </a:lnTo>
                    <a:lnTo>
                      <a:pt x="1453" y="316"/>
                    </a:lnTo>
                    <a:lnTo>
                      <a:pt x="1466" y="302"/>
                    </a:lnTo>
                    <a:lnTo>
                      <a:pt x="1478" y="288"/>
                    </a:lnTo>
                    <a:lnTo>
                      <a:pt x="1491" y="274"/>
                    </a:lnTo>
                    <a:lnTo>
                      <a:pt x="1504" y="261"/>
                    </a:lnTo>
                    <a:lnTo>
                      <a:pt x="1516" y="248"/>
                    </a:lnTo>
                    <a:lnTo>
                      <a:pt x="1528" y="235"/>
                    </a:lnTo>
                    <a:lnTo>
                      <a:pt x="1551" y="210"/>
                    </a:lnTo>
                    <a:lnTo>
                      <a:pt x="1573" y="187"/>
                    </a:lnTo>
                    <a:lnTo>
                      <a:pt x="1595" y="164"/>
                    </a:lnTo>
                    <a:lnTo>
                      <a:pt x="1614" y="143"/>
                    </a:lnTo>
                    <a:lnTo>
                      <a:pt x="1633" y="124"/>
                    </a:lnTo>
                    <a:lnTo>
                      <a:pt x="1642" y="115"/>
                    </a:lnTo>
                    <a:lnTo>
                      <a:pt x="1650" y="107"/>
                    </a:lnTo>
                    <a:lnTo>
                      <a:pt x="1659" y="98"/>
                    </a:lnTo>
                    <a:lnTo>
                      <a:pt x="1666" y="91"/>
                    </a:lnTo>
                    <a:lnTo>
                      <a:pt x="1681" y="77"/>
                    </a:lnTo>
                    <a:lnTo>
                      <a:pt x="1694" y="64"/>
                    </a:lnTo>
                    <a:lnTo>
                      <a:pt x="1705" y="54"/>
                    </a:lnTo>
                    <a:lnTo>
                      <a:pt x="1715" y="45"/>
                    </a:lnTo>
                    <a:lnTo>
                      <a:pt x="1729" y="34"/>
                    </a:lnTo>
                    <a:lnTo>
                      <a:pt x="1707" y="0"/>
                    </a:lnTo>
                    <a:lnTo>
                      <a:pt x="1693" y="9"/>
                    </a:lnTo>
                    <a:lnTo>
                      <a:pt x="1678" y="18"/>
                    </a:lnTo>
                    <a:lnTo>
                      <a:pt x="1664" y="28"/>
                    </a:lnTo>
                    <a:lnTo>
                      <a:pt x="1648" y="37"/>
                    </a:lnTo>
                    <a:lnTo>
                      <a:pt x="1633" y="46"/>
                    </a:lnTo>
                    <a:lnTo>
                      <a:pt x="1619" y="56"/>
                    </a:lnTo>
                    <a:lnTo>
                      <a:pt x="1606" y="64"/>
                    </a:lnTo>
                    <a:lnTo>
                      <a:pt x="1591" y="74"/>
                    </a:lnTo>
                    <a:lnTo>
                      <a:pt x="1576" y="84"/>
                    </a:lnTo>
                    <a:lnTo>
                      <a:pt x="1562" y="94"/>
                    </a:lnTo>
                    <a:lnTo>
                      <a:pt x="1547" y="103"/>
                    </a:lnTo>
                    <a:lnTo>
                      <a:pt x="1533" y="113"/>
                    </a:lnTo>
                    <a:lnTo>
                      <a:pt x="1519" y="123"/>
                    </a:lnTo>
                    <a:lnTo>
                      <a:pt x="1505" y="132"/>
                    </a:lnTo>
                    <a:lnTo>
                      <a:pt x="1490" y="143"/>
                    </a:lnTo>
                    <a:lnTo>
                      <a:pt x="1477" y="153"/>
                    </a:lnTo>
                    <a:lnTo>
                      <a:pt x="1462" y="163"/>
                    </a:lnTo>
                    <a:lnTo>
                      <a:pt x="1448" y="174"/>
                    </a:lnTo>
                    <a:lnTo>
                      <a:pt x="1434" y="183"/>
                    </a:lnTo>
                    <a:lnTo>
                      <a:pt x="1420" y="193"/>
                    </a:lnTo>
                    <a:lnTo>
                      <a:pt x="1407" y="204"/>
                    </a:lnTo>
                    <a:lnTo>
                      <a:pt x="1393" y="215"/>
                    </a:lnTo>
                    <a:lnTo>
                      <a:pt x="1379" y="225"/>
                    </a:lnTo>
                    <a:lnTo>
                      <a:pt x="1365" y="235"/>
                    </a:lnTo>
                    <a:lnTo>
                      <a:pt x="1351" y="245"/>
                    </a:lnTo>
                    <a:lnTo>
                      <a:pt x="1337" y="256"/>
                    </a:lnTo>
                    <a:lnTo>
                      <a:pt x="1324" y="267"/>
                    </a:lnTo>
                    <a:lnTo>
                      <a:pt x="1311" y="278"/>
                    </a:lnTo>
                    <a:lnTo>
                      <a:pt x="1297" y="288"/>
                    </a:lnTo>
                    <a:lnTo>
                      <a:pt x="1283" y="299"/>
                    </a:lnTo>
                    <a:lnTo>
                      <a:pt x="1269" y="309"/>
                    </a:lnTo>
                    <a:lnTo>
                      <a:pt x="1256" y="320"/>
                    </a:lnTo>
                    <a:lnTo>
                      <a:pt x="1243" y="331"/>
                    </a:lnTo>
                    <a:lnTo>
                      <a:pt x="1229" y="342"/>
                    </a:lnTo>
                    <a:lnTo>
                      <a:pt x="1216" y="353"/>
                    </a:lnTo>
                    <a:lnTo>
                      <a:pt x="1203" y="365"/>
                    </a:lnTo>
                    <a:lnTo>
                      <a:pt x="1189" y="376"/>
                    </a:lnTo>
                    <a:lnTo>
                      <a:pt x="1176" y="387"/>
                    </a:lnTo>
                    <a:lnTo>
                      <a:pt x="1163" y="398"/>
                    </a:lnTo>
                    <a:lnTo>
                      <a:pt x="1149" y="410"/>
                    </a:lnTo>
                    <a:lnTo>
                      <a:pt x="1137" y="421"/>
                    </a:lnTo>
                    <a:lnTo>
                      <a:pt x="1124" y="432"/>
                    </a:lnTo>
                    <a:lnTo>
                      <a:pt x="1110" y="444"/>
                    </a:lnTo>
                    <a:lnTo>
                      <a:pt x="1097" y="455"/>
                    </a:lnTo>
                    <a:lnTo>
                      <a:pt x="1085" y="467"/>
                    </a:lnTo>
                    <a:lnTo>
                      <a:pt x="1072" y="478"/>
                    </a:lnTo>
                    <a:lnTo>
                      <a:pt x="1058" y="490"/>
                    </a:lnTo>
                    <a:lnTo>
                      <a:pt x="1046" y="501"/>
                    </a:lnTo>
                    <a:lnTo>
                      <a:pt x="1033" y="513"/>
                    </a:lnTo>
                    <a:lnTo>
                      <a:pt x="1021" y="525"/>
                    </a:lnTo>
                    <a:lnTo>
                      <a:pt x="1007" y="536"/>
                    </a:lnTo>
                    <a:lnTo>
                      <a:pt x="995" y="548"/>
                    </a:lnTo>
                    <a:lnTo>
                      <a:pt x="982" y="560"/>
                    </a:lnTo>
                    <a:lnTo>
                      <a:pt x="970" y="573"/>
                    </a:lnTo>
                    <a:lnTo>
                      <a:pt x="956" y="585"/>
                    </a:lnTo>
                    <a:lnTo>
                      <a:pt x="944" y="596"/>
                    </a:lnTo>
                    <a:lnTo>
                      <a:pt x="932" y="608"/>
                    </a:lnTo>
                    <a:lnTo>
                      <a:pt x="919" y="620"/>
                    </a:lnTo>
                    <a:lnTo>
                      <a:pt x="907" y="632"/>
                    </a:lnTo>
                    <a:lnTo>
                      <a:pt x="895" y="644"/>
                    </a:lnTo>
                    <a:lnTo>
                      <a:pt x="882" y="656"/>
                    </a:lnTo>
                    <a:lnTo>
                      <a:pt x="870" y="668"/>
                    </a:lnTo>
                    <a:lnTo>
                      <a:pt x="857" y="681"/>
                    </a:lnTo>
                    <a:lnTo>
                      <a:pt x="845" y="693"/>
                    </a:lnTo>
                    <a:lnTo>
                      <a:pt x="835" y="683"/>
                    </a:lnTo>
                    <a:lnTo>
                      <a:pt x="824" y="672"/>
                    </a:lnTo>
                    <a:lnTo>
                      <a:pt x="814" y="662"/>
                    </a:lnTo>
                    <a:lnTo>
                      <a:pt x="804" y="653"/>
                    </a:lnTo>
                    <a:lnTo>
                      <a:pt x="794" y="642"/>
                    </a:lnTo>
                    <a:lnTo>
                      <a:pt x="783" y="632"/>
                    </a:lnTo>
                    <a:lnTo>
                      <a:pt x="772" y="621"/>
                    </a:lnTo>
                    <a:lnTo>
                      <a:pt x="761" y="611"/>
                    </a:lnTo>
                    <a:lnTo>
                      <a:pt x="751" y="602"/>
                    </a:lnTo>
                    <a:lnTo>
                      <a:pt x="740" y="591"/>
                    </a:lnTo>
                    <a:lnTo>
                      <a:pt x="730" y="581"/>
                    </a:lnTo>
                    <a:lnTo>
                      <a:pt x="719" y="571"/>
                    </a:lnTo>
                    <a:lnTo>
                      <a:pt x="708" y="562"/>
                    </a:lnTo>
                    <a:lnTo>
                      <a:pt x="698" y="552"/>
                    </a:lnTo>
                    <a:lnTo>
                      <a:pt x="687" y="541"/>
                    </a:lnTo>
                    <a:lnTo>
                      <a:pt x="676" y="531"/>
                    </a:lnTo>
                    <a:lnTo>
                      <a:pt x="665" y="522"/>
                    </a:lnTo>
                    <a:lnTo>
                      <a:pt x="654" y="512"/>
                    </a:lnTo>
                    <a:lnTo>
                      <a:pt x="643" y="502"/>
                    </a:lnTo>
                    <a:lnTo>
                      <a:pt x="632" y="493"/>
                    </a:lnTo>
                    <a:lnTo>
                      <a:pt x="622" y="483"/>
                    </a:lnTo>
                    <a:lnTo>
                      <a:pt x="611" y="473"/>
                    </a:lnTo>
                    <a:lnTo>
                      <a:pt x="600" y="463"/>
                    </a:lnTo>
                    <a:lnTo>
                      <a:pt x="589" y="455"/>
                    </a:lnTo>
                    <a:lnTo>
                      <a:pt x="577" y="445"/>
                    </a:lnTo>
                    <a:lnTo>
                      <a:pt x="566" y="436"/>
                    </a:lnTo>
                    <a:lnTo>
                      <a:pt x="555" y="426"/>
                    </a:lnTo>
                    <a:lnTo>
                      <a:pt x="544" y="417"/>
                    </a:lnTo>
                    <a:lnTo>
                      <a:pt x="533" y="408"/>
                    </a:lnTo>
                    <a:lnTo>
                      <a:pt x="522" y="399"/>
                    </a:lnTo>
                    <a:lnTo>
                      <a:pt x="510" y="389"/>
                    </a:lnTo>
                    <a:lnTo>
                      <a:pt x="499" y="381"/>
                    </a:lnTo>
                    <a:lnTo>
                      <a:pt x="488" y="371"/>
                    </a:lnTo>
                    <a:lnTo>
                      <a:pt x="476" y="363"/>
                    </a:lnTo>
                    <a:lnTo>
                      <a:pt x="465" y="354"/>
                    </a:lnTo>
                    <a:lnTo>
                      <a:pt x="454" y="345"/>
                    </a:lnTo>
                    <a:lnTo>
                      <a:pt x="442" y="336"/>
                    </a:lnTo>
                    <a:lnTo>
                      <a:pt x="431" y="328"/>
                    </a:lnTo>
                    <a:lnTo>
                      <a:pt x="420" y="319"/>
                    </a:lnTo>
                    <a:lnTo>
                      <a:pt x="408" y="311"/>
                    </a:lnTo>
                    <a:lnTo>
                      <a:pt x="397" y="302"/>
                    </a:lnTo>
                    <a:lnTo>
                      <a:pt x="385" y="294"/>
                    </a:lnTo>
                    <a:lnTo>
                      <a:pt x="374" y="285"/>
                    </a:lnTo>
                    <a:lnTo>
                      <a:pt x="363" y="278"/>
                    </a:lnTo>
                    <a:lnTo>
                      <a:pt x="351" y="269"/>
                    </a:lnTo>
                    <a:lnTo>
                      <a:pt x="340" y="261"/>
                    </a:lnTo>
                    <a:lnTo>
                      <a:pt x="328" y="254"/>
                    </a:lnTo>
                    <a:lnTo>
                      <a:pt x="316" y="245"/>
                    </a:lnTo>
                    <a:lnTo>
                      <a:pt x="305" y="238"/>
                    </a:lnTo>
                    <a:lnTo>
                      <a:pt x="293" y="231"/>
                    </a:lnTo>
                    <a:lnTo>
                      <a:pt x="270" y="215"/>
                    </a:lnTo>
                    <a:lnTo>
                      <a:pt x="247" y="200"/>
                    </a:lnTo>
                    <a:lnTo>
                      <a:pt x="224" y="187"/>
                    </a:lnTo>
                    <a:lnTo>
                      <a:pt x="201" y="172"/>
                    </a:lnTo>
                    <a:lnTo>
                      <a:pt x="176" y="159"/>
                    </a:lnTo>
                    <a:lnTo>
                      <a:pt x="153" y="146"/>
                    </a:lnTo>
                    <a:lnTo>
                      <a:pt x="13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" name="Freeform 27"/>
              <p:cNvSpPr>
                <a:spLocks/>
              </p:cNvSpPr>
              <p:nvPr/>
            </p:nvSpPr>
            <p:spPr bwMode="auto">
              <a:xfrm>
                <a:off x="3486" y="2371"/>
                <a:ext cx="440" cy="448"/>
              </a:xfrm>
              <a:custGeom>
                <a:avLst/>
                <a:gdLst>
                  <a:gd name="T0" fmla="*/ 29 w 1759"/>
                  <a:gd name="T1" fmla="*/ 51 h 1795"/>
                  <a:gd name="T2" fmla="*/ 52 w 1759"/>
                  <a:gd name="T3" fmla="*/ 79 h 1795"/>
                  <a:gd name="T4" fmla="*/ 84 w 1759"/>
                  <a:gd name="T5" fmla="*/ 118 h 1795"/>
                  <a:gd name="T6" fmla="*/ 113 w 1759"/>
                  <a:gd name="T7" fmla="*/ 151 h 1795"/>
                  <a:gd name="T8" fmla="*/ 151 w 1759"/>
                  <a:gd name="T9" fmla="*/ 190 h 1795"/>
                  <a:gd name="T10" fmla="*/ 173 w 1759"/>
                  <a:gd name="T11" fmla="*/ 212 h 1795"/>
                  <a:gd name="T12" fmla="*/ 136 w 1759"/>
                  <a:gd name="T13" fmla="*/ 253 h 1795"/>
                  <a:gd name="T14" fmla="*/ 100 w 1759"/>
                  <a:gd name="T15" fmla="*/ 295 h 1795"/>
                  <a:gd name="T16" fmla="*/ 77 w 1759"/>
                  <a:gd name="T17" fmla="*/ 321 h 1795"/>
                  <a:gd name="T18" fmla="*/ 51 w 1759"/>
                  <a:gd name="T19" fmla="*/ 348 h 1795"/>
                  <a:gd name="T20" fmla="*/ 27 w 1759"/>
                  <a:gd name="T21" fmla="*/ 375 h 1795"/>
                  <a:gd name="T22" fmla="*/ 6 w 1759"/>
                  <a:gd name="T23" fmla="*/ 403 h 1795"/>
                  <a:gd name="T24" fmla="*/ 16 w 1759"/>
                  <a:gd name="T25" fmla="*/ 447 h 1795"/>
                  <a:gd name="T26" fmla="*/ 63 w 1759"/>
                  <a:gd name="T27" fmla="*/ 427 h 1795"/>
                  <a:gd name="T28" fmla="*/ 91 w 1759"/>
                  <a:gd name="T29" fmla="*/ 395 h 1795"/>
                  <a:gd name="T30" fmla="*/ 116 w 1759"/>
                  <a:gd name="T31" fmla="*/ 362 h 1795"/>
                  <a:gd name="T32" fmla="*/ 138 w 1759"/>
                  <a:gd name="T33" fmla="*/ 333 h 1795"/>
                  <a:gd name="T34" fmla="*/ 168 w 1759"/>
                  <a:gd name="T35" fmla="*/ 298 h 1795"/>
                  <a:gd name="T36" fmla="*/ 204 w 1759"/>
                  <a:gd name="T37" fmla="*/ 256 h 1795"/>
                  <a:gd name="T38" fmla="*/ 224 w 1759"/>
                  <a:gd name="T39" fmla="*/ 263 h 1795"/>
                  <a:gd name="T40" fmla="*/ 242 w 1759"/>
                  <a:gd name="T41" fmla="*/ 280 h 1795"/>
                  <a:gd name="T42" fmla="*/ 261 w 1759"/>
                  <a:gd name="T43" fmla="*/ 298 h 1795"/>
                  <a:gd name="T44" fmla="*/ 279 w 1759"/>
                  <a:gd name="T45" fmla="*/ 315 h 1795"/>
                  <a:gd name="T46" fmla="*/ 298 w 1759"/>
                  <a:gd name="T47" fmla="*/ 333 h 1795"/>
                  <a:gd name="T48" fmla="*/ 316 w 1759"/>
                  <a:gd name="T49" fmla="*/ 349 h 1795"/>
                  <a:gd name="T50" fmla="*/ 338 w 1759"/>
                  <a:gd name="T51" fmla="*/ 369 h 1795"/>
                  <a:gd name="T52" fmla="*/ 370 w 1759"/>
                  <a:gd name="T53" fmla="*/ 396 h 1795"/>
                  <a:gd name="T54" fmla="*/ 397 w 1759"/>
                  <a:gd name="T55" fmla="*/ 419 h 1795"/>
                  <a:gd name="T56" fmla="*/ 426 w 1759"/>
                  <a:gd name="T57" fmla="*/ 439 h 1795"/>
                  <a:gd name="T58" fmla="*/ 429 w 1759"/>
                  <a:gd name="T59" fmla="*/ 401 h 1795"/>
                  <a:gd name="T60" fmla="*/ 402 w 1759"/>
                  <a:gd name="T61" fmla="*/ 372 h 1795"/>
                  <a:gd name="T62" fmla="*/ 376 w 1759"/>
                  <a:gd name="T63" fmla="*/ 347 h 1795"/>
                  <a:gd name="T64" fmla="*/ 346 w 1759"/>
                  <a:gd name="T65" fmla="*/ 317 h 1795"/>
                  <a:gd name="T66" fmla="*/ 307 w 1759"/>
                  <a:gd name="T67" fmla="*/ 274 h 1795"/>
                  <a:gd name="T68" fmla="*/ 264 w 1759"/>
                  <a:gd name="T69" fmla="*/ 227 h 1795"/>
                  <a:gd name="T70" fmla="*/ 265 w 1759"/>
                  <a:gd name="T71" fmla="*/ 187 h 1795"/>
                  <a:gd name="T72" fmla="*/ 295 w 1759"/>
                  <a:gd name="T73" fmla="*/ 154 h 1795"/>
                  <a:gd name="T74" fmla="*/ 325 w 1759"/>
                  <a:gd name="T75" fmla="*/ 121 h 1795"/>
                  <a:gd name="T76" fmla="*/ 353 w 1759"/>
                  <a:gd name="T77" fmla="*/ 90 h 1795"/>
                  <a:gd name="T78" fmla="*/ 379 w 1759"/>
                  <a:gd name="T79" fmla="*/ 61 h 1795"/>
                  <a:gd name="T80" fmla="*/ 413 w 1759"/>
                  <a:gd name="T81" fmla="*/ 26 h 1795"/>
                  <a:gd name="T82" fmla="*/ 427 w 1759"/>
                  <a:gd name="T83" fmla="*/ 0 h 1795"/>
                  <a:gd name="T84" fmla="*/ 398 w 1759"/>
                  <a:gd name="T85" fmla="*/ 18 h 1795"/>
                  <a:gd name="T86" fmla="*/ 369 w 1759"/>
                  <a:gd name="T87" fmla="*/ 38 h 1795"/>
                  <a:gd name="T88" fmla="*/ 341 w 1759"/>
                  <a:gd name="T89" fmla="*/ 58 h 1795"/>
                  <a:gd name="T90" fmla="*/ 314 w 1759"/>
                  <a:gd name="T91" fmla="*/ 80 h 1795"/>
                  <a:gd name="T92" fmla="*/ 287 w 1759"/>
                  <a:gd name="T93" fmla="*/ 102 h 1795"/>
                  <a:gd name="T94" fmla="*/ 262 w 1759"/>
                  <a:gd name="T95" fmla="*/ 125 h 1795"/>
                  <a:gd name="T96" fmla="*/ 236 w 1759"/>
                  <a:gd name="T97" fmla="*/ 149 h 1795"/>
                  <a:gd name="T98" fmla="*/ 211 w 1759"/>
                  <a:gd name="T99" fmla="*/ 173 h 1795"/>
                  <a:gd name="T100" fmla="*/ 190 w 1759"/>
                  <a:gd name="T101" fmla="*/ 152 h 1795"/>
                  <a:gd name="T102" fmla="*/ 169 w 1759"/>
                  <a:gd name="T103" fmla="*/ 133 h 1795"/>
                  <a:gd name="T104" fmla="*/ 147 w 1759"/>
                  <a:gd name="T105" fmla="*/ 113 h 1795"/>
                  <a:gd name="T106" fmla="*/ 125 w 1759"/>
                  <a:gd name="T107" fmla="*/ 95 h 1795"/>
                  <a:gd name="T108" fmla="*/ 102 w 1759"/>
                  <a:gd name="T109" fmla="*/ 77 h 1795"/>
                  <a:gd name="T110" fmla="*/ 79 w 1759"/>
                  <a:gd name="T111" fmla="*/ 61 h 1795"/>
                  <a:gd name="T112" fmla="*/ 38 w 1759"/>
                  <a:gd name="T113" fmla="*/ 36 h 17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9" h="1795">
                    <a:moveTo>
                      <a:pt x="130" y="132"/>
                    </a:moveTo>
                    <a:lnTo>
                      <a:pt x="118" y="135"/>
                    </a:lnTo>
                    <a:lnTo>
                      <a:pt x="104" y="146"/>
                    </a:lnTo>
                    <a:lnTo>
                      <a:pt x="92" y="158"/>
                    </a:lnTo>
                    <a:lnTo>
                      <a:pt x="80" y="160"/>
                    </a:lnTo>
                    <a:lnTo>
                      <a:pt x="92" y="175"/>
                    </a:lnTo>
                    <a:lnTo>
                      <a:pt x="103" y="190"/>
                    </a:lnTo>
                    <a:lnTo>
                      <a:pt x="115" y="205"/>
                    </a:lnTo>
                    <a:lnTo>
                      <a:pt x="127" y="220"/>
                    </a:lnTo>
                    <a:lnTo>
                      <a:pt x="138" y="234"/>
                    </a:lnTo>
                    <a:lnTo>
                      <a:pt x="150" y="249"/>
                    </a:lnTo>
                    <a:lnTo>
                      <a:pt x="161" y="263"/>
                    </a:lnTo>
                    <a:lnTo>
                      <a:pt x="172" y="278"/>
                    </a:lnTo>
                    <a:lnTo>
                      <a:pt x="184" y="291"/>
                    </a:lnTo>
                    <a:lnTo>
                      <a:pt x="195" y="304"/>
                    </a:lnTo>
                    <a:lnTo>
                      <a:pt x="206" y="318"/>
                    </a:lnTo>
                    <a:lnTo>
                      <a:pt x="216" y="331"/>
                    </a:lnTo>
                    <a:lnTo>
                      <a:pt x="227" y="345"/>
                    </a:lnTo>
                    <a:lnTo>
                      <a:pt x="238" y="358"/>
                    </a:lnTo>
                    <a:lnTo>
                      <a:pt x="258" y="382"/>
                    </a:lnTo>
                    <a:lnTo>
                      <a:pt x="278" y="406"/>
                    </a:lnTo>
                    <a:lnTo>
                      <a:pt x="297" y="429"/>
                    </a:lnTo>
                    <a:lnTo>
                      <a:pt x="315" y="451"/>
                    </a:lnTo>
                    <a:lnTo>
                      <a:pt x="334" y="472"/>
                    </a:lnTo>
                    <a:lnTo>
                      <a:pt x="349" y="491"/>
                    </a:lnTo>
                    <a:lnTo>
                      <a:pt x="365" y="508"/>
                    </a:lnTo>
                    <a:lnTo>
                      <a:pt x="380" y="525"/>
                    </a:lnTo>
                    <a:lnTo>
                      <a:pt x="393" y="540"/>
                    </a:lnTo>
                    <a:lnTo>
                      <a:pt x="406" y="556"/>
                    </a:lnTo>
                    <a:lnTo>
                      <a:pt x="420" y="570"/>
                    </a:lnTo>
                    <a:lnTo>
                      <a:pt x="436" y="587"/>
                    </a:lnTo>
                    <a:lnTo>
                      <a:pt x="451" y="604"/>
                    </a:lnTo>
                    <a:lnTo>
                      <a:pt x="467" y="621"/>
                    </a:lnTo>
                    <a:lnTo>
                      <a:pt x="484" y="639"/>
                    </a:lnTo>
                    <a:lnTo>
                      <a:pt x="502" y="659"/>
                    </a:lnTo>
                    <a:lnTo>
                      <a:pt x="520" y="678"/>
                    </a:lnTo>
                    <a:lnTo>
                      <a:pt x="540" y="697"/>
                    </a:lnTo>
                    <a:lnTo>
                      <a:pt x="561" y="718"/>
                    </a:lnTo>
                    <a:lnTo>
                      <a:pt x="581" y="740"/>
                    </a:lnTo>
                    <a:lnTo>
                      <a:pt x="602" y="762"/>
                    </a:lnTo>
                    <a:lnTo>
                      <a:pt x="613" y="773"/>
                    </a:lnTo>
                    <a:lnTo>
                      <a:pt x="624" y="784"/>
                    </a:lnTo>
                    <a:lnTo>
                      <a:pt x="635" y="794"/>
                    </a:lnTo>
                    <a:lnTo>
                      <a:pt x="645" y="805"/>
                    </a:lnTo>
                    <a:lnTo>
                      <a:pt x="656" y="816"/>
                    </a:lnTo>
                    <a:lnTo>
                      <a:pt x="669" y="828"/>
                    </a:lnTo>
                    <a:lnTo>
                      <a:pt x="679" y="839"/>
                    </a:lnTo>
                    <a:lnTo>
                      <a:pt x="692" y="851"/>
                    </a:lnTo>
                    <a:lnTo>
                      <a:pt x="672" y="872"/>
                    </a:lnTo>
                    <a:lnTo>
                      <a:pt x="654" y="893"/>
                    </a:lnTo>
                    <a:lnTo>
                      <a:pt x="635" y="912"/>
                    </a:lnTo>
                    <a:lnTo>
                      <a:pt x="616" y="933"/>
                    </a:lnTo>
                    <a:lnTo>
                      <a:pt x="598" y="953"/>
                    </a:lnTo>
                    <a:lnTo>
                      <a:pt x="579" y="974"/>
                    </a:lnTo>
                    <a:lnTo>
                      <a:pt x="561" y="995"/>
                    </a:lnTo>
                    <a:lnTo>
                      <a:pt x="542" y="1015"/>
                    </a:lnTo>
                    <a:lnTo>
                      <a:pt x="525" y="1036"/>
                    </a:lnTo>
                    <a:lnTo>
                      <a:pt x="507" y="1056"/>
                    </a:lnTo>
                    <a:lnTo>
                      <a:pt x="489" y="1078"/>
                    </a:lnTo>
                    <a:lnTo>
                      <a:pt x="471" y="1099"/>
                    </a:lnTo>
                    <a:lnTo>
                      <a:pt x="453" y="1119"/>
                    </a:lnTo>
                    <a:lnTo>
                      <a:pt x="436" y="1140"/>
                    </a:lnTo>
                    <a:lnTo>
                      <a:pt x="419" y="1162"/>
                    </a:lnTo>
                    <a:lnTo>
                      <a:pt x="400" y="1182"/>
                    </a:lnTo>
                    <a:lnTo>
                      <a:pt x="389" y="1195"/>
                    </a:lnTo>
                    <a:lnTo>
                      <a:pt x="379" y="1208"/>
                    </a:lnTo>
                    <a:lnTo>
                      <a:pt x="366" y="1221"/>
                    </a:lnTo>
                    <a:lnTo>
                      <a:pt x="355" y="1235"/>
                    </a:lnTo>
                    <a:lnTo>
                      <a:pt x="343" y="1248"/>
                    </a:lnTo>
                    <a:lnTo>
                      <a:pt x="331" y="1260"/>
                    </a:lnTo>
                    <a:lnTo>
                      <a:pt x="318" y="1273"/>
                    </a:lnTo>
                    <a:lnTo>
                      <a:pt x="306" y="1287"/>
                    </a:lnTo>
                    <a:lnTo>
                      <a:pt x="294" y="1300"/>
                    </a:lnTo>
                    <a:lnTo>
                      <a:pt x="280" y="1313"/>
                    </a:lnTo>
                    <a:lnTo>
                      <a:pt x="268" y="1327"/>
                    </a:lnTo>
                    <a:lnTo>
                      <a:pt x="255" y="1340"/>
                    </a:lnTo>
                    <a:lnTo>
                      <a:pt x="241" y="1353"/>
                    </a:lnTo>
                    <a:lnTo>
                      <a:pt x="229" y="1367"/>
                    </a:lnTo>
                    <a:lnTo>
                      <a:pt x="216" y="1380"/>
                    </a:lnTo>
                    <a:lnTo>
                      <a:pt x="204" y="1393"/>
                    </a:lnTo>
                    <a:lnTo>
                      <a:pt x="190" y="1407"/>
                    </a:lnTo>
                    <a:lnTo>
                      <a:pt x="177" y="1420"/>
                    </a:lnTo>
                    <a:lnTo>
                      <a:pt x="165" y="1434"/>
                    </a:lnTo>
                    <a:lnTo>
                      <a:pt x="153" y="1448"/>
                    </a:lnTo>
                    <a:lnTo>
                      <a:pt x="141" y="1461"/>
                    </a:lnTo>
                    <a:lnTo>
                      <a:pt x="129" y="1475"/>
                    </a:lnTo>
                    <a:lnTo>
                      <a:pt x="116" y="1488"/>
                    </a:lnTo>
                    <a:lnTo>
                      <a:pt x="106" y="1503"/>
                    </a:lnTo>
                    <a:lnTo>
                      <a:pt x="95" y="1516"/>
                    </a:lnTo>
                    <a:lnTo>
                      <a:pt x="82" y="1531"/>
                    </a:lnTo>
                    <a:lnTo>
                      <a:pt x="73" y="1544"/>
                    </a:lnTo>
                    <a:lnTo>
                      <a:pt x="62" y="1557"/>
                    </a:lnTo>
                    <a:lnTo>
                      <a:pt x="52" y="1572"/>
                    </a:lnTo>
                    <a:lnTo>
                      <a:pt x="42" y="1586"/>
                    </a:lnTo>
                    <a:lnTo>
                      <a:pt x="34" y="1601"/>
                    </a:lnTo>
                    <a:lnTo>
                      <a:pt x="25" y="1614"/>
                    </a:lnTo>
                    <a:lnTo>
                      <a:pt x="5" y="1663"/>
                    </a:lnTo>
                    <a:lnTo>
                      <a:pt x="0" y="1706"/>
                    </a:lnTo>
                    <a:lnTo>
                      <a:pt x="4" y="1727"/>
                    </a:lnTo>
                    <a:lnTo>
                      <a:pt x="11" y="1744"/>
                    </a:lnTo>
                    <a:lnTo>
                      <a:pt x="21" y="1759"/>
                    </a:lnTo>
                    <a:lnTo>
                      <a:pt x="33" y="1772"/>
                    </a:lnTo>
                    <a:lnTo>
                      <a:pt x="49" y="1783"/>
                    </a:lnTo>
                    <a:lnTo>
                      <a:pt x="64" y="1790"/>
                    </a:lnTo>
                    <a:lnTo>
                      <a:pt x="104" y="1795"/>
                    </a:lnTo>
                    <a:lnTo>
                      <a:pt x="149" y="1785"/>
                    </a:lnTo>
                    <a:lnTo>
                      <a:pt x="172" y="1774"/>
                    </a:lnTo>
                    <a:lnTo>
                      <a:pt x="197" y="1760"/>
                    </a:lnTo>
                    <a:lnTo>
                      <a:pt x="218" y="1743"/>
                    </a:lnTo>
                    <a:lnTo>
                      <a:pt x="229" y="1733"/>
                    </a:lnTo>
                    <a:lnTo>
                      <a:pt x="240" y="1722"/>
                    </a:lnTo>
                    <a:lnTo>
                      <a:pt x="252" y="1711"/>
                    </a:lnTo>
                    <a:lnTo>
                      <a:pt x="264" y="1699"/>
                    </a:lnTo>
                    <a:lnTo>
                      <a:pt x="289" y="1672"/>
                    </a:lnTo>
                    <a:lnTo>
                      <a:pt x="301" y="1658"/>
                    </a:lnTo>
                    <a:lnTo>
                      <a:pt x="313" y="1643"/>
                    </a:lnTo>
                    <a:lnTo>
                      <a:pt x="326" y="1629"/>
                    </a:lnTo>
                    <a:lnTo>
                      <a:pt x="338" y="1613"/>
                    </a:lnTo>
                    <a:lnTo>
                      <a:pt x="352" y="1597"/>
                    </a:lnTo>
                    <a:lnTo>
                      <a:pt x="364" y="1581"/>
                    </a:lnTo>
                    <a:lnTo>
                      <a:pt x="377" y="1564"/>
                    </a:lnTo>
                    <a:lnTo>
                      <a:pt x="391" y="1549"/>
                    </a:lnTo>
                    <a:lnTo>
                      <a:pt x="403" y="1532"/>
                    </a:lnTo>
                    <a:lnTo>
                      <a:pt x="416" y="1515"/>
                    </a:lnTo>
                    <a:lnTo>
                      <a:pt x="428" y="1499"/>
                    </a:lnTo>
                    <a:lnTo>
                      <a:pt x="440" y="1482"/>
                    </a:lnTo>
                    <a:lnTo>
                      <a:pt x="453" y="1465"/>
                    </a:lnTo>
                    <a:lnTo>
                      <a:pt x="465" y="1449"/>
                    </a:lnTo>
                    <a:lnTo>
                      <a:pt x="477" y="1434"/>
                    </a:lnTo>
                    <a:lnTo>
                      <a:pt x="489" y="1418"/>
                    </a:lnTo>
                    <a:lnTo>
                      <a:pt x="500" y="1402"/>
                    </a:lnTo>
                    <a:lnTo>
                      <a:pt x="512" y="1387"/>
                    </a:lnTo>
                    <a:lnTo>
                      <a:pt x="522" y="1373"/>
                    </a:lnTo>
                    <a:lnTo>
                      <a:pt x="533" y="1360"/>
                    </a:lnTo>
                    <a:lnTo>
                      <a:pt x="542" y="1346"/>
                    </a:lnTo>
                    <a:lnTo>
                      <a:pt x="552" y="1333"/>
                    </a:lnTo>
                    <a:lnTo>
                      <a:pt x="571" y="1310"/>
                    </a:lnTo>
                    <a:lnTo>
                      <a:pt x="587" y="1290"/>
                    </a:lnTo>
                    <a:lnTo>
                      <a:pt x="598" y="1277"/>
                    </a:lnTo>
                    <a:lnTo>
                      <a:pt x="609" y="1264"/>
                    </a:lnTo>
                    <a:lnTo>
                      <a:pt x="622" y="1248"/>
                    </a:lnTo>
                    <a:lnTo>
                      <a:pt x="637" y="1231"/>
                    </a:lnTo>
                    <a:lnTo>
                      <a:pt x="653" y="1213"/>
                    </a:lnTo>
                    <a:lnTo>
                      <a:pt x="670" y="1193"/>
                    </a:lnTo>
                    <a:lnTo>
                      <a:pt x="688" y="1173"/>
                    </a:lnTo>
                    <a:lnTo>
                      <a:pt x="706" y="1151"/>
                    </a:lnTo>
                    <a:lnTo>
                      <a:pt x="727" y="1128"/>
                    </a:lnTo>
                    <a:lnTo>
                      <a:pt x="747" y="1104"/>
                    </a:lnTo>
                    <a:lnTo>
                      <a:pt x="769" y="1078"/>
                    </a:lnTo>
                    <a:lnTo>
                      <a:pt x="792" y="1053"/>
                    </a:lnTo>
                    <a:lnTo>
                      <a:pt x="803" y="1039"/>
                    </a:lnTo>
                    <a:lnTo>
                      <a:pt x="815" y="1026"/>
                    </a:lnTo>
                    <a:lnTo>
                      <a:pt x="827" y="1011"/>
                    </a:lnTo>
                    <a:lnTo>
                      <a:pt x="840" y="998"/>
                    </a:lnTo>
                    <a:lnTo>
                      <a:pt x="848" y="1007"/>
                    </a:lnTo>
                    <a:lnTo>
                      <a:pt x="858" y="1016"/>
                    </a:lnTo>
                    <a:lnTo>
                      <a:pt x="866" y="1025"/>
                    </a:lnTo>
                    <a:lnTo>
                      <a:pt x="876" y="1033"/>
                    </a:lnTo>
                    <a:lnTo>
                      <a:pt x="886" y="1043"/>
                    </a:lnTo>
                    <a:lnTo>
                      <a:pt x="894" y="1052"/>
                    </a:lnTo>
                    <a:lnTo>
                      <a:pt x="904" y="1060"/>
                    </a:lnTo>
                    <a:lnTo>
                      <a:pt x="912" y="1070"/>
                    </a:lnTo>
                    <a:lnTo>
                      <a:pt x="922" y="1078"/>
                    </a:lnTo>
                    <a:lnTo>
                      <a:pt x="931" y="1087"/>
                    </a:lnTo>
                    <a:lnTo>
                      <a:pt x="940" y="1096"/>
                    </a:lnTo>
                    <a:lnTo>
                      <a:pt x="950" y="1105"/>
                    </a:lnTo>
                    <a:lnTo>
                      <a:pt x="958" y="1113"/>
                    </a:lnTo>
                    <a:lnTo>
                      <a:pt x="968" y="1123"/>
                    </a:lnTo>
                    <a:lnTo>
                      <a:pt x="978" y="1132"/>
                    </a:lnTo>
                    <a:lnTo>
                      <a:pt x="986" y="1140"/>
                    </a:lnTo>
                    <a:lnTo>
                      <a:pt x="996" y="1150"/>
                    </a:lnTo>
                    <a:lnTo>
                      <a:pt x="1006" y="1158"/>
                    </a:lnTo>
                    <a:lnTo>
                      <a:pt x="1014" y="1168"/>
                    </a:lnTo>
                    <a:lnTo>
                      <a:pt x="1024" y="1176"/>
                    </a:lnTo>
                    <a:lnTo>
                      <a:pt x="1034" y="1185"/>
                    </a:lnTo>
                    <a:lnTo>
                      <a:pt x="1042" y="1193"/>
                    </a:lnTo>
                    <a:lnTo>
                      <a:pt x="1052" y="1203"/>
                    </a:lnTo>
                    <a:lnTo>
                      <a:pt x="1062" y="1212"/>
                    </a:lnTo>
                    <a:lnTo>
                      <a:pt x="1071" y="1220"/>
                    </a:lnTo>
                    <a:lnTo>
                      <a:pt x="1080" y="1230"/>
                    </a:lnTo>
                    <a:lnTo>
                      <a:pt x="1090" y="1238"/>
                    </a:lnTo>
                    <a:lnTo>
                      <a:pt x="1099" y="1247"/>
                    </a:lnTo>
                    <a:lnTo>
                      <a:pt x="1108" y="1255"/>
                    </a:lnTo>
                    <a:lnTo>
                      <a:pt x="1117" y="1264"/>
                    </a:lnTo>
                    <a:lnTo>
                      <a:pt x="1126" y="1272"/>
                    </a:lnTo>
                    <a:lnTo>
                      <a:pt x="1136" y="1282"/>
                    </a:lnTo>
                    <a:lnTo>
                      <a:pt x="1145" y="1290"/>
                    </a:lnTo>
                    <a:lnTo>
                      <a:pt x="1154" y="1299"/>
                    </a:lnTo>
                    <a:lnTo>
                      <a:pt x="1164" y="1307"/>
                    </a:lnTo>
                    <a:lnTo>
                      <a:pt x="1172" y="1316"/>
                    </a:lnTo>
                    <a:lnTo>
                      <a:pt x="1182" y="1324"/>
                    </a:lnTo>
                    <a:lnTo>
                      <a:pt x="1191" y="1333"/>
                    </a:lnTo>
                    <a:lnTo>
                      <a:pt x="1200" y="1341"/>
                    </a:lnTo>
                    <a:lnTo>
                      <a:pt x="1208" y="1350"/>
                    </a:lnTo>
                    <a:lnTo>
                      <a:pt x="1218" y="1358"/>
                    </a:lnTo>
                    <a:lnTo>
                      <a:pt x="1227" y="1366"/>
                    </a:lnTo>
                    <a:lnTo>
                      <a:pt x="1236" y="1374"/>
                    </a:lnTo>
                    <a:lnTo>
                      <a:pt x="1245" y="1383"/>
                    </a:lnTo>
                    <a:lnTo>
                      <a:pt x="1255" y="1391"/>
                    </a:lnTo>
                    <a:lnTo>
                      <a:pt x="1263" y="1398"/>
                    </a:lnTo>
                    <a:lnTo>
                      <a:pt x="1272" y="1407"/>
                    </a:lnTo>
                    <a:lnTo>
                      <a:pt x="1281" y="1415"/>
                    </a:lnTo>
                    <a:lnTo>
                      <a:pt x="1290" y="1423"/>
                    </a:lnTo>
                    <a:lnTo>
                      <a:pt x="1298" y="1431"/>
                    </a:lnTo>
                    <a:lnTo>
                      <a:pt x="1307" y="1438"/>
                    </a:lnTo>
                    <a:lnTo>
                      <a:pt x="1315" y="1447"/>
                    </a:lnTo>
                    <a:lnTo>
                      <a:pt x="1332" y="1461"/>
                    </a:lnTo>
                    <a:lnTo>
                      <a:pt x="1350" y="1477"/>
                    </a:lnTo>
                    <a:lnTo>
                      <a:pt x="1366" y="1492"/>
                    </a:lnTo>
                    <a:lnTo>
                      <a:pt x="1383" y="1506"/>
                    </a:lnTo>
                    <a:lnTo>
                      <a:pt x="1399" y="1521"/>
                    </a:lnTo>
                    <a:lnTo>
                      <a:pt x="1416" y="1535"/>
                    </a:lnTo>
                    <a:lnTo>
                      <a:pt x="1432" y="1549"/>
                    </a:lnTo>
                    <a:lnTo>
                      <a:pt x="1447" y="1562"/>
                    </a:lnTo>
                    <a:lnTo>
                      <a:pt x="1462" y="1575"/>
                    </a:lnTo>
                    <a:lnTo>
                      <a:pt x="1478" y="1588"/>
                    </a:lnTo>
                    <a:lnTo>
                      <a:pt x="1492" y="1601"/>
                    </a:lnTo>
                    <a:lnTo>
                      <a:pt x="1507" y="1613"/>
                    </a:lnTo>
                    <a:lnTo>
                      <a:pt x="1521" y="1624"/>
                    </a:lnTo>
                    <a:lnTo>
                      <a:pt x="1535" y="1636"/>
                    </a:lnTo>
                    <a:lnTo>
                      <a:pt x="1548" y="1647"/>
                    </a:lnTo>
                    <a:lnTo>
                      <a:pt x="1561" y="1658"/>
                    </a:lnTo>
                    <a:lnTo>
                      <a:pt x="1575" y="1668"/>
                    </a:lnTo>
                    <a:lnTo>
                      <a:pt x="1587" y="1677"/>
                    </a:lnTo>
                    <a:lnTo>
                      <a:pt x="1599" y="1687"/>
                    </a:lnTo>
                    <a:lnTo>
                      <a:pt x="1610" y="1695"/>
                    </a:lnTo>
                    <a:lnTo>
                      <a:pt x="1622" y="1704"/>
                    </a:lnTo>
                    <a:lnTo>
                      <a:pt x="1633" y="1711"/>
                    </a:lnTo>
                    <a:lnTo>
                      <a:pt x="1654" y="1727"/>
                    </a:lnTo>
                    <a:lnTo>
                      <a:pt x="1672" y="1739"/>
                    </a:lnTo>
                    <a:lnTo>
                      <a:pt x="1689" y="1749"/>
                    </a:lnTo>
                    <a:lnTo>
                      <a:pt x="1703" y="1757"/>
                    </a:lnTo>
                    <a:lnTo>
                      <a:pt x="1728" y="1766"/>
                    </a:lnTo>
                    <a:lnTo>
                      <a:pt x="1742" y="1766"/>
                    </a:lnTo>
                    <a:lnTo>
                      <a:pt x="1758" y="1735"/>
                    </a:lnTo>
                    <a:lnTo>
                      <a:pt x="1759" y="1702"/>
                    </a:lnTo>
                    <a:lnTo>
                      <a:pt x="1750" y="1664"/>
                    </a:lnTo>
                    <a:lnTo>
                      <a:pt x="1740" y="1645"/>
                    </a:lnTo>
                    <a:lnTo>
                      <a:pt x="1728" y="1624"/>
                    </a:lnTo>
                    <a:lnTo>
                      <a:pt x="1714" y="1605"/>
                    </a:lnTo>
                    <a:lnTo>
                      <a:pt x="1699" y="1584"/>
                    </a:lnTo>
                    <a:lnTo>
                      <a:pt x="1683" y="1564"/>
                    </a:lnTo>
                    <a:lnTo>
                      <a:pt x="1665" y="1545"/>
                    </a:lnTo>
                    <a:lnTo>
                      <a:pt x="1645" y="1526"/>
                    </a:lnTo>
                    <a:lnTo>
                      <a:pt x="1636" y="1516"/>
                    </a:lnTo>
                    <a:lnTo>
                      <a:pt x="1626" y="1506"/>
                    </a:lnTo>
                    <a:lnTo>
                      <a:pt x="1616" y="1498"/>
                    </a:lnTo>
                    <a:lnTo>
                      <a:pt x="1606" y="1489"/>
                    </a:lnTo>
                    <a:lnTo>
                      <a:pt x="1597" y="1480"/>
                    </a:lnTo>
                    <a:lnTo>
                      <a:pt x="1587" y="1471"/>
                    </a:lnTo>
                    <a:lnTo>
                      <a:pt x="1574" y="1460"/>
                    </a:lnTo>
                    <a:lnTo>
                      <a:pt x="1560" y="1448"/>
                    </a:lnTo>
                    <a:lnTo>
                      <a:pt x="1546" y="1435"/>
                    </a:lnTo>
                    <a:lnTo>
                      <a:pt x="1532" y="1421"/>
                    </a:lnTo>
                    <a:lnTo>
                      <a:pt x="1517" y="1407"/>
                    </a:lnTo>
                    <a:lnTo>
                      <a:pt x="1502" y="1392"/>
                    </a:lnTo>
                    <a:lnTo>
                      <a:pt x="1494" y="1384"/>
                    </a:lnTo>
                    <a:lnTo>
                      <a:pt x="1486" y="1377"/>
                    </a:lnTo>
                    <a:lnTo>
                      <a:pt x="1470" y="1360"/>
                    </a:lnTo>
                    <a:lnTo>
                      <a:pt x="1454" y="1343"/>
                    </a:lnTo>
                    <a:lnTo>
                      <a:pt x="1438" y="1326"/>
                    </a:lnTo>
                    <a:lnTo>
                      <a:pt x="1420" y="1307"/>
                    </a:lnTo>
                    <a:lnTo>
                      <a:pt x="1403" y="1288"/>
                    </a:lnTo>
                    <a:lnTo>
                      <a:pt x="1384" y="1269"/>
                    </a:lnTo>
                    <a:lnTo>
                      <a:pt x="1366" y="1249"/>
                    </a:lnTo>
                    <a:lnTo>
                      <a:pt x="1348" y="1229"/>
                    </a:lnTo>
                    <a:lnTo>
                      <a:pt x="1329" y="1208"/>
                    </a:lnTo>
                    <a:lnTo>
                      <a:pt x="1310" y="1187"/>
                    </a:lnTo>
                    <a:lnTo>
                      <a:pt x="1290" y="1166"/>
                    </a:lnTo>
                    <a:lnTo>
                      <a:pt x="1270" y="1144"/>
                    </a:lnTo>
                    <a:lnTo>
                      <a:pt x="1250" y="1122"/>
                    </a:lnTo>
                    <a:lnTo>
                      <a:pt x="1229" y="1099"/>
                    </a:lnTo>
                    <a:lnTo>
                      <a:pt x="1208" y="1076"/>
                    </a:lnTo>
                    <a:lnTo>
                      <a:pt x="1188" y="1053"/>
                    </a:lnTo>
                    <a:lnTo>
                      <a:pt x="1166" y="1030"/>
                    </a:lnTo>
                    <a:lnTo>
                      <a:pt x="1144" y="1005"/>
                    </a:lnTo>
                    <a:lnTo>
                      <a:pt x="1122" y="981"/>
                    </a:lnTo>
                    <a:lnTo>
                      <a:pt x="1100" y="957"/>
                    </a:lnTo>
                    <a:lnTo>
                      <a:pt x="1077" y="933"/>
                    </a:lnTo>
                    <a:lnTo>
                      <a:pt x="1054" y="908"/>
                    </a:lnTo>
                    <a:lnTo>
                      <a:pt x="1031" y="884"/>
                    </a:lnTo>
                    <a:lnTo>
                      <a:pt x="1008" y="859"/>
                    </a:lnTo>
                    <a:lnTo>
                      <a:pt x="984" y="834"/>
                    </a:lnTo>
                    <a:lnTo>
                      <a:pt x="999" y="817"/>
                    </a:lnTo>
                    <a:lnTo>
                      <a:pt x="1013" y="800"/>
                    </a:lnTo>
                    <a:lnTo>
                      <a:pt x="1029" y="785"/>
                    </a:lnTo>
                    <a:lnTo>
                      <a:pt x="1043" y="768"/>
                    </a:lnTo>
                    <a:lnTo>
                      <a:pt x="1058" y="751"/>
                    </a:lnTo>
                    <a:lnTo>
                      <a:pt x="1074" y="734"/>
                    </a:lnTo>
                    <a:lnTo>
                      <a:pt x="1088" y="717"/>
                    </a:lnTo>
                    <a:lnTo>
                      <a:pt x="1103" y="700"/>
                    </a:lnTo>
                    <a:lnTo>
                      <a:pt x="1119" y="684"/>
                    </a:lnTo>
                    <a:lnTo>
                      <a:pt x="1133" y="667"/>
                    </a:lnTo>
                    <a:lnTo>
                      <a:pt x="1149" y="650"/>
                    </a:lnTo>
                    <a:lnTo>
                      <a:pt x="1164" y="633"/>
                    </a:lnTo>
                    <a:lnTo>
                      <a:pt x="1179" y="616"/>
                    </a:lnTo>
                    <a:lnTo>
                      <a:pt x="1194" y="599"/>
                    </a:lnTo>
                    <a:lnTo>
                      <a:pt x="1208" y="582"/>
                    </a:lnTo>
                    <a:lnTo>
                      <a:pt x="1224" y="565"/>
                    </a:lnTo>
                    <a:lnTo>
                      <a:pt x="1239" y="549"/>
                    </a:lnTo>
                    <a:lnTo>
                      <a:pt x="1255" y="532"/>
                    </a:lnTo>
                    <a:lnTo>
                      <a:pt x="1269" y="516"/>
                    </a:lnTo>
                    <a:lnTo>
                      <a:pt x="1284" y="500"/>
                    </a:lnTo>
                    <a:lnTo>
                      <a:pt x="1298" y="484"/>
                    </a:lnTo>
                    <a:lnTo>
                      <a:pt x="1313" y="467"/>
                    </a:lnTo>
                    <a:lnTo>
                      <a:pt x="1327" y="451"/>
                    </a:lnTo>
                    <a:lnTo>
                      <a:pt x="1342" y="435"/>
                    </a:lnTo>
                    <a:lnTo>
                      <a:pt x="1356" y="420"/>
                    </a:lnTo>
                    <a:lnTo>
                      <a:pt x="1371" y="404"/>
                    </a:lnTo>
                    <a:lnTo>
                      <a:pt x="1384" y="389"/>
                    </a:lnTo>
                    <a:lnTo>
                      <a:pt x="1398" y="374"/>
                    </a:lnTo>
                    <a:lnTo>
                      <a:pt x="1412" y="359"/>
                    </a:lnTo>
                    <a:lnTo>
                      <a:pt x="1426" y="345"/>
                    </a:lnTo>
                    <a:lnTo>
                      <a:pt x="1439" y="330"/>
                    </a:lnTo>
                    <a:lnTo>
                      <a:pt x="1452" y="315"/>
                    </a:lnTo>
                    <a:lnTo>
                      <a:pt x="1466" y="301"/>
                    </a:lnTo>
                    <a:lnTo>
                      <a:pt x="1478" y="288"/>
                    </a:lnTo>
                    <a:lnTo>
                      <a:pt x="1491" y="273"/>
                    </a:lnTo>
                    <a:lnTo>
                      <a:pt x="1503" y="260"/>
                    </a:lnTo>
                    <a:lnTo>
                      <a:pt x="1515" y="246"/>
                    </a:lnTo>
                    <a:lnTo>
                      <a:pt x="1528" y="234"/>
                    </a:lnTo>
                    <a:lnTo>
                      <a:pt x="1551" y="209"/>
                    </a:lnTo>
                    <a:lnTo>
                      <a:pt x="1572" y="186"/>
                    </a:lnTo>
                    <a:lnTo>
                      <a:pt x="1594" y="164"/>
                    </a:lnTo>
                    <a:lnTo>
                      <a:pt x="1614" y="143"/>
                    </a:lnTo>
                    <a:lnTo>
                      <a:pt x="1632" y="124"/>
                    </a:lnTo>
                    <a:lnTo>
                      <a:pt x="1642" y="114"/>
                    </a:lnTo>
                    <a:lnTo>
                      <a:pt x="1650" y="106"/>
                    </a:lnTo>
                    <a:lnTo>
                      <a:pt x="1659" y="98"/>
                    </a:lnTo>
                    <a:lnTo>
                      <a:pt x="1666" y="90"/>
                    </a:lnTo>
                    <a:lnTo>
                      <a:pt x="1680" y="75"/>
                    </a:lnTo>
                    <a:lnTo>
                      <a:pt x="1694" y="63"/>
                    </a:lnTo>
                    <a:lnTo>
                      <a:pt x="1705" y="52"/>
                    </a:lnTo>
                    <a:lnTo>
                      <a:pt x="1714" y="44"/>
                    </a:lnTo>
                    <a:lnTo>
                      <a:pt x="1729" y="33"/>
                    </a:lnTo>
                    <a:lnTo>
                      <a:pt x="1707" y="0"/>
                    </a:lnTo>
                    <a:lnTo>
                      <a:pt x="1693" y="9"/>
                    </a:lnTo>
                    <a:lnTo>
                      <a:pt x="1678" y="17"/>
                    </a:lnTo>
                    <a:lnTo>
                      <a:pt x="1662" y="27"/>
                    </a:lnTo>
                    <a:lnTo>
                      <a:pt x="1649" y="36"/>
                    </a:lnTo>
                    <a:lnTo>
                      <a:pt x="1633" y="45"/>
                    </a:lnTo>
                    <a:lnTo>
                      <a:pt x="1619" y="55"/>
                    </a:lnTo>
                    <a:lnTo>
                      <a:pt x="1605" y="64"/>
                    </a:lnTo>
                    <a:lnTo>
                      <a:pt x="1591" y="74"/>
                    </a:lnTo>
                    <a:lnTo>
                      <a:pt x="1576" y="84"/>
                    </a:lnTo>
                    <a:lnTo>
                      <a:pt x="1561" y="93"/>
                    </a:lnTo>
                    <a:lnTo>
                      <a:pt x="1547" y="102"/>
                    </a:lnTo>
                    <a:lnTo>
                      <a:pt x="1532" y="113"/>
                    </a:lnTo>
                    <a:lnTo>
                      <a:pt x="1519" y="123"/>
                    </a:lnTo>
                    <a:lnTo>
                      <a:pt x="1504" y="132"/>
                    </a:lnTo>
                    <a:lnTo>
                      <a:pt x="1490" y="142"/>
                    </a:lnTo>
                    <a:lnTo>
                      <a:pt x="1477" y="152"/>
                    </a:lnTo>
                    <a:lnTo>
                      <a:pt x="1462" y="161"/>
                    </a:lnTo>
                    <a:lnTo>
                      <a:pt x="1449" y="172"/>
                    </a:lnTo>
                    <a:lnTo>
                      <a:pt x="1434" y="182"/>
                    </a:lnTo>
                    <a:lnTo>
                      <a:pt x="1421" y="193"/>
                    </a:lnTo>
                    <a:lnTo>
                      <a:pt x="1406" y="203"/>
                    </a:lnTo>
                    <a:lnTo>
                      <a:pt x="1393" y="214"/>
                    </a:lnTo>
                    <a:lnTo>
                      <a:pt x="1378" y="223"/>
                    </a:lnTo>
                    <a:lnTo>
                      <a:pt x="1365" y="234"/>
                    </a:lnTo>
                    <a:lnTo>
                      <a:pt x="1350" y="245"/>
                    </a:lnTo>
                    <a:lnTo>
                      <a:pt x="1337" y="255"/>
                    </a:lnTo>
                    <a:lnTo>
                      <a:pt x="1324" y="266"/>
                    </a:lnTo>
                    <a:lnTo>
                      <a:pt x="1310" y="277"/>
                    </a:lnTo>
                    <a:lnTo>
                      <a:pt x="1297" y="288"/>
                    </a:lnTo>
                    <a:lnTo>
                      <a:pt x="1282" y="298"/>
                    </a:lnTo>
                    <a:lnTo>
                      <a:pt x="1269" y="309"/>
                    </a:lnTo>
                    <a:lnTo>
                      <a:pt x="1256" y="320"/>
                    </a:lnTo>
                    <a:lnTo>
                      <a:pt x="1242" y="331"/>
                    </a:lnTo>
                    <a:lnTo>
                      <a:pt x="1229" y="342"/>
                    </a:lnTo>
                    <a:lnTo>
                      <a:pt x="1216" y="353"/>
                    </a:lnTo>
                    <a:lnTo>
                      <a:pt x="1202" y="364"/>
                    </a:lnTo>
                    <a:lnTo>
                      <a:pt x="1189" y="375"/>
                    </a:lnTo>
                    <a:lnTo>
                      <a:pt x="1176" y="386"/>
                    </a:lnTo>
                    <a:lnTo>
                      <a:pt x="1162" y="398"/>
                    </a:lnTo>
                    <a:lnTo>
                      <a:pt x="1149" y="409"/>
                    </a:lnTo>
                    <a:lnTo>
                      <a:pt x="1137" y="420"/>
                    </a:lnTo>
                    <a:lnTo>
                      <a:pt x="1123" y="432"/>
                    </a:lnTo>
                    <a:lnTo>
                      <a:pt x="1110" y="443"/>
                    </a:lnTo>
                    <a:lnTo>
                      <a:pt x="1097" y="454"/>
                    </a:lnTo>
                    <a:lnTo>
                      <a:pt x="1085" y="466"/>
                    </a:lnTo>
                    <a:lnTo>
                      <a:pt x="1071" y="477"/>
                    </a:lnTo>
                    <a:lnTo>
                      <a:pt x="1058" y="489"/>
                    </a:lnTo>
                    <a:lnTo>
                      <a:pt x="1046" y="501"/>
                    </a:lnTo>
                    <a:lnTo>
                      <a:pt x="1032" y="512"/>
                    </a:lnTo>
                    <a:lnTo>
                      <a:pt x="1020" y="524"/>
                    </a:lnTo>
                    <a:lnTo>
                      <a:pt x="1007" y="536"/>
                    </a:lnTo>
                    <a:lnTo>
                      <a:pt x="995" y="547"/>
                    </a:lnTo>
                    <a:lnTo>
                      <a:pt x="982" y="559"/>
                    </a:lnTo>
                    <a:lnTo>
                      <a:pt x="969" y="571"/>
                    </a:lnTo>
                    <a:lnTo>
                      <a:pt x="956" y="583"/>
                    </a:lnTo>
                    <a:lnTo>
                      <a:pt x="944" y="596"/>
                    </a:lnTo>
                    <a:lnTo>
                      <a:pt x="932" y="608"/>
                    </a:lnTo>
                    <a:lnTo>
                      <a:pt x="920" y="619"/>
                    </a:lnTo>
                    <a:lnTo>
                      <a:pt x="906" y="632"/>
                    </a:lnTo>
                    <a:lnTo>
                      <a:pt x="894" y="643"/>
                    </a:lnTo>
                    <a:lnTo>
                      <a:pt x="882" y="655"/>
                    </a:lnTo>
                    <a:lnTo>
                      <a:pt x="870" y="667"/>
                    </a:lnTo>
                    <a:lnTo>
                      <a:pt x="858" y="679"/>
                    </a:lnTo>
                    <a:lnTo>
                      <a:pt x="844" y="693"/>
                    </a:lnTo>
                    <a:lnTo>
                      <a:pt x="835" y="682"/>
                    </a:lnTo>
                    <a:lnTo>
                      <a:pt x="824" y="672"/>
                    </a:lnTo>
                    <a:lnTo>
                      <a:pt x="814" y="661"/>
                    </a:lnTo>
                    <a:lnTo>
                      <a:pt x="803" y="651"/>
                    </a:lnTo>
                    <a:lnTo>
                      <a:pt x="793" y="640"/>
                    </a:lnTo>
                    <a:lnTo>
                      <a:pt x="783" y="631"/>
                    </a:lnTo>
                    <a:lnTo>
                      <a:pt x="772" y="621"/>
                    </a:lnTo>
                    <a:lnTo>
                      <a:pt x="761" y="610"/>
                    </a:lnTo>
                    <a:lnTo>
                      <a:pt x="751" y="600"/>
                    </a:lnTo>
                    <a:lnTo>
                      <a:pt x="740" y="591"/>
                    </a:lnTo>
                    <a:lnTo>
                      <a:pt x="729" y="581"/>
                    </a:lnTo>
                    <a:lnTo>
                      <a:pt x="718" y="570"/>
                    </a:lnTo>
                    <a:lnTo>
                      <a:pt x="707" y="560"/>
                    </a:lnTo>
                    <a:lnTo>
                      <a:pt x="698" y="551"/>
                    </a:lnTo>
                    <a:lnTo>
                      <a:pt x="687" y="541"/>
                    </a:lnTo>
                    <a:lnTo>
                      <a:pt x="676" y="531"/>
                    </a:lnTo>
                    <a:lnTo>
                      <a:pt x="665" y="522"/>
                    </a:lnTo>
                    <a:lnTo>
                      <a:pt x="654" y="512"/>
                    </a:lnTo>
                    <a:lnTo>
                      <a:pt x="643" y="502"/>
                    </a:lnTo>
                    <a:lnTo>
                      <a:pt x="632" y="492"/>
                    </a:lnTo>
                    <a:lnTo>
                      <a:pt x="621" y="483"/>
                    </a:lnTo>
                    <a:lnTo>
                      <a:pt x="610" y="473"/>
                    </a:lnTo>
                    <a:lnTo>
                      <a:pt x="599" y="463"/>
                    </a:lnTo>
                    <a:lnTo>
                      <a:pt x="588" y="454"/>
                    </a:lnTo>
                    <a:lnTo>
                      <a:pt x="578" y="444"/>
                    </a:lnTo>
                    <a:lnTo>
                      <a:pt x="565" y="435"/>
                    </a:lnTo>
                    <a:lnTo>
                      <a:pt x="554" y="426"/>
                    </a:lnTo>
                    <a:lnTo>
                      <a:pt x="544" y="416"/>
                    </a:lnTo>
                    <a:lnTo>
                      <a:pt x="533" y="408"/>
                    </a:lnTo>
                    <a:lnTo>
                      <a:pt x="522" y="398"/>
                    </a:lnTo>
                    <a:lnTo>
                      <a:pt x="510" y="389"/>
                    </a:lnTo>
                    <a:lnTo>
                      <a:pt x="499" y="380"/>
                    </a:lnTo>
                    <a:lnTo>
                      <a:pt x="488" y="371"/>
                    </a:lnTo>
                    <a:lnTo>
                      <a:pt x="476" y="361"/>
                    </a:lnTo>
                    <a:lnTo>
                      <a:pt x="465" y="353"/>
                    </a:lnTo>
                    <a:lnTo>
                      <a:pt x="454" y="345"/>
                    </a:lnTo>
                    <a:lnTo>
                      <a:pt x="443" y="336"/>
                    </a:lnTo>
                    <a:lnTo>
                      <a:pt x="431" y="328"/>
                    </a:lnTo>
                    <a:lnTo>
                      <a:pt x="420" y="318"/>
                    </a:lnTo>
                    <a:lnTo>
                      <a:pt x="408" y="309"/>
                    </a:lnTo>
                    <a:lnTo>
                      <a:pt x="397" y="301"/>
                    </a:lnTo>
                    <a:lnTo>
                      <a:pt x="386" y="294"/>
                    </a:lnTo>
                    <a:lnTo>
                      <a:pt x="374" y="285"/>
                    </a:lnTo>
                    <a:lnTo>
                      <a:pt x="363" y="277"/>
                    </a:lnTo>
                    <a:lnTo>
                      <a:pt x="351" y="269"/>
                    </a:lnTo>
                    <a:lnTo>
                      <a:pt x="340" y="261"/>
                    </a:lnTo>
                    <a:lnTo>
                      <a:pt x="328" y="252"/>
                    </a:lnTo>
                    <a:lnTo>
                      <a:pt x="317" y="245"/>
                    </a:lnTo>
                    <a:lnTo>
                      <a:pt x="305" y="237"/>
                    </a:lnTo>
                    <a:lnTo>
                      <a:pt x="292" y="229"/>
                    </a:lnTo>
                    <a:lnTo>
                      <a:pt x="269" y="215"/>
                    </a:lnTo>
                    <a:lnTo>
                      <a:pt x="246" y="200"/>
                    </a:lnTo>
                    <a:lnTo>
                      <a:pt x="223" y="186"/>
                    </a:lnTo>
                    <a:lnTo>
                      <a:pt x="200" y="172"/>
                    </a:lnTo>
                    <a:lnTo>
                      <a:pt x="176" y="159"/>
                    </a:lnTo>
                    <a:lnTo>
                      <a:pt x="153" y="146"/>
                    </a:lnTo>
                    <a:lnTo>
                      <a:pt x="130" y="13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3084" name="Group 28"/>
          <p:cNvGrpSpPr>
            <a:grpSpLocks/>
          </p:cNvGrpSpPr>
          <p:nvPr/>
        </p:nvGrpSpPr>
        <p:grpSpPr bwMode="auto">
          <a:xfrm>
            <a:off x="6427788" y="5564188"/>
            <a:ext cx="2152650" cy="784225"/>
            <a:chOff x="4049" y="3307"/>
            <a:chExt cx="1356" cy="494"/>
          </a:xfrm>
        </p:grpSpPr>
        <p:sp>
          <p:nvSpPr>
            <p:cNvPr id="38924" name="Freeform 29"/>
            <p:cNvSpPr>
              <a:spLocks/>
            </p:cNvSpPr>
            <p:nvPr/>
          </p:nvSpPr>
          <p:spPr bwMode="auto">
            <a:xfrm>
              <a:off x="4049" y="3307"/>
              <a:ext cx="574" cy="478"/>
            </a:xfrm>
            <a:custGeom>
              <a:avLst/>
              <a:gdLst>
                <a:gd name="T0" fmla="*/ 556 w 471"/>
                <a:gd name="T1" fmla="*/ 76 h 392"/>
                <a:gd name="T2" fmla="*/ 514 w 471"/>
                <a:gd name="T3" fmla="*/ 96 h 392"/>
                <a:gd name="T4" fmla="*/ 472 w 471"/>
                <a:gd name="T5" fmla="*/ 126 h 392"/>
                <a:gd name="T6" fmla="*/ 431 w 471"/>
                <a:gd name="T7" fmla="*/ 155 h 392"/>
                <a:gd name="T8" fmla="*/ 394 w 471"/>
                <a:gd name="T9" fmla="*/ 184 h 392"/>
                <a:gd name="T10" fmla="*/ 344 w 471"/>
                <a:gd name="T11" fmla="*/ 232 h 392"/>
                <a:gd name="T12" fmla="*/ 290 w 471"/>
                <a:gd name="T13" fmla="*/ 284 h 392"/>
                <a:gd name="T14" fmla="*/ 246 w 471"/>
                <a:gd name="T15" fmla="*/ 330 h 392"/>
                <a:gd name="T16" fmla="*/ 218 w 471"/>
                <a:gd name="T17" fmla="*/ 360 h 392"/>
                <a:gd name="T18" fmla="*/ 194 w 471"/>
                <a:gd name="T19" fmla="*/ 385 h 392"/>
                <a:gd name="T20" fmla="*/ 165 w 471"/>
                <a:gd name="T21" fmla="*/ 416 h 392"/>
                <a:gd name="T22" fmla="*/ 134 w 471"/>
                <a:gd name="T23" fmla="*/ 455 h 392"/>
                <a:gd name="T24" fmla="*/ 112 w 471"/>
                <a:gd name="T25" fmla="*/ 463 h 392"/>
                <a:gd name="T26" fmla="*/ 102 w 471"/>
                <a:gd name="T27" fmla="*/ 437 h 392"/>
                <a:gd name="T28" fmla="*/ 90 w 471"/>
                <a:gd name="T29" fmla="*/ 407 h 392"/>
                <a:gd name="T30" fmla="*/ 76 w 471"/>
                <a:gd name="T31" fmla="*/ 382 h 392"/>
                <a:gd name="T32" fmla="*/ 63 w 471"/>
                <a:gd name="T33" fmla="*/ 359 h 392"/>
                <a:gd name="T34" fmla="*/ 48 w 471"/>
                <a:gd name="T35" fmla="*/ 328 h 392"/>
                <a:gd name="T36" fmla="*/ 30 w 471"/>
                <a:gd name="T37" fmla="*/ 298 h 392"/>
                <a:gd name="T38" fmla="*/ 10 w 471"/>
                <a:gd name="T39" fmla="*/ 263 h 392"/>
                <a:gd name="T40" fmla="*/ 1 w 471"/>
                <a:gd name="T41" fmla="*/ 243 h 392"/>
                <a:gd name="T42" fmla="*/ 17 w 471"/>
                <a:gd name="T43" fmla="*/ 226 h 392"/>
                <a:gd name="T44" fmla="*/ 43 w 471"/>
                <a:gd name="T45" fmla="*/ 204 h 392"/>
                <a:gd name="T46" fmla="*/ 67 w 471"/>
                <a:gd name="T47" fmla="*/ 179 h 392"/>
                <a:gd name="T48" fmla="*/ 84 w 471"/>
                <a:gd name="T49" fmla="*/ 184 h 392"/>
                <a:gd name="T50" fmla="*/ 99 w 471"/>
                <a:gd name="T51" fmla="*/ 215 h 392"/>
                <a:gd name="T52" fmla="*/ 111 w 471"/>
                <a:gd name="T53" fmla="*/ 241 h 392"/>
                <a:gd name="T54" fmla="*/ 123 w 471"/>
                <a:gd name="T55" fmla="*/ 265 h 392"/>
                <a:gd name="T56" fmla="*/ 135 w 471"/>
                <a:gd name="T57" fmla="*/ 284 h 392"/>
                <a:gd name="T58" fmla="*/ 150 w 471"/>
                <a:gd name="T59" fmla="*/ 319 h 392"/>
                <a:gd name="T60" fmla="*/ 168 w 471"/>
                <a:gd name="T61" fmla="*/ 330 h 392"/>
                <a:gd name="T62" fmla="*/ 188 w 471"/>
                <a:gd name="T63" fmla="*/ 306 h 392"/>
                <a:gd name="T64" fmla="*/ 210 w 471"/>
                <a:gd name="T65" fmla="*/ 278 h 392"/>
                <a:gd name="T66" fmla="*/ 230 w 471"/>
                <a:gd name="T67" fmla="*/ 252 h 392"/>
                <a:gd name="T68" fmla="*/ 252 w 471"/>
                <a:gd name="T69" fmla="*/ 229 h 392"/>
                <a:gd name="T70" fmla="*/ 286 w 471"/>
                <a:gd name="T71" fmla="*/ 189 h 392"/>
                <a:gd name="T72" fmla="*/ 325 w 471"/>
                <a:gd name="T73" fmla="*/ 145 h 392"/>
                <a:gd name="T74" fmla="*/ 362 w 471"/>
                <a:gd name="T75" fmla="*/ 105 h 392"/>
                <a:gd name="T76" fmla="*/ 392 w 471"/>
                <a:gd name="T77" fmla="*/ 80 h 392"/>
                <a:gd name="T78" fmla="*/ 425 w 471"/>
                <a:gd name="T79" fmla="*/ 52 h 392"/>
                <a:gd name="T80" fmla="*/ 459 w 471"/>
                <a:gd name="T81" fmla="*/ 26 h 392"/>
                <a:gd name="T82" fmla="*/ 494 w 471"/>
                <a:gd name="T83" fmla="*/ 6 h 392"/>
                <a:gd name="T84" fmla="*/ 516 w 471"/>
                <a:gd name="T85" fmla="*/ 7 h 392"/>
                <a:gd name="T86" fmla="*/ 537 w 471"/>
                <a:gd name="T87" fmla="*/ 27 h 392"/>
                <a:gd name="T88" fmla="*/ 558 w 471"/>
                <a:gd name="T89" fmla="*/ 50 h 392"/>
                <a:gd name="T90" fmla="*/ 573 w 471"/>
                <a:gd name="T91" fmla="*/ 66 h 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1" h="392">
                  <a:moveTo>
                    <a:pt x="471" y="56"/>
                  </a:moveTo>
                  <a:lnTo>
                    <a:pt x="456" y="62"/>
                  </a:lnTo>
                  <a:lnTo>
                    <a:pt x="440" y="70"/>
                  </a:lnTo>
                  <a:lnTo>
                    <a:pt x="422" y="79"/>
                  </a:lnTo>
                  <a:lnTo>
                    <a:pt x="405" y="91"/>
                  </a:lnTo>
                  <a:lnTo>
                    <a:pt x="387" y="103"/>
                  </a:lnTo>
                  <a:lnTo>
                    <a:pt x="371" y="114"/>
                  </a:lnTo>
                  <a:lnTo>
                    <a:pt x="354" y="127"/>
                  </a:lnTo>
                  <a:lnTo>
                    <a:pt x="339" y="137"/>
                  </a:lnTo>
                  <a:lnTo>
                    <a:pt x="323" y="151"/>
                  </a:lnTo>
                  <a:lnTo>
                    <a:pt x="303" y="169"/>
                  </a:lnTo>
                  <a:lnTo>
                    <a:pt x="282" y="190"/>
                  </a:lnTo>
                  <a:lnTo>
                    <a:pt x="260" y="211"/>
                  </a:lnTo>
                  <a:lnTo>
                    <a:pt x="238" y="233"/>
                  </a:lnTo>
                  <a:lnTo>
                    <a:pt x="218" y="254"/>
                  </a:lnTo>
                  <a:lnTo>
                    <a:pt x="202" y="271"/>
                  </a:lnTo>
                  <a:lnTo>
                    <a:pt x="189" y="284"/>
                  </a:lnTo>
                  <a:lnTo>
                    <a:pt x="179" y="295"/>
                  </a:lnTo>
                  <a:lnTo>
                    <a:pt x="169" y="305"/>
                  </a:lnTo>
                  <a:lnTo>
                    <a:pt x="159" y="316"/>
                  </a:lnTo>
                  <a:lnTo>
                    <a:pt x="147" y="327"/>
                  </a:lnTo>
                  <a:lnTo>
                    <a:pt x="135" y="341"/>
                  </a:lnTo>
                  <a:lnTo>
                    <a:pt x="124" y="355"/>
                  </a:lnTo>
                  <a:lnTo>
                    <a:pt x="110" y="373"/>
                  </a:lnTo>
                  <a:lnTo>
                    <a:pt x="95" y="392"/>
                  </a:lnTo>
                  <a:lnTo>
                    <a:pt x="92" y="380"/>
                  </a:lnTo>
                  <a:lnTo>
                    <a:pt x="89" y="369"/>
                  </a:lnTo>
                  <a:lnTo>
                    <a:pt x="84" y="358"/>
                  </a:lnTo>
                  <a:lnTo>
                    <a:pt x="80" y="346"/>
                  </a:lnTo>
                  <a:lnTo>
                    <a:pt x="74" y="334"/>
                  </a:lnTo>
                  <a:lnTo>
                    <a:pt x="68" y="324"/>
                  </a:lnTo>
                  <a:lnTo>
                    <a:pt x="62" y="313"/>
                  </a:lnTo>
                  <a:lnTo>
                    <a:pt x="57" y="304"/>
                  </a:lnTo>
                  <a:lnTo>
                    <a:pt x="52" y="294"/>
                  </a:lnTo>
                  <a:lnTo>
                    <a:pt x="46" y="282"/>
                  </a:lnTo>
                  <a:lnTo>
                    <a:pt x="39" y="269"/>
                  </a:lnTo>
                  <a:lnTo>
                    <a:pt x="32" y="256"/>
                  </a:lnTo>
                  <a:lnTo>
                    <a:pt x="25" y="244"/>
                  </a:lnTo>
                  <a:lnTo>
                    <a:pt x="17" y="230"/>
                  </a:lnTo>
                  <a:lnTo>
                    <a:pt x="8" y="216"/>
                  </a:lnTo>
                  <a:lnTo>
                    <a:pt x="0" y="203"/>
                  </a:lnTo>
                  <a:lnTo>
                    <a:pt x="1" y="199"/>
                  </a:lnTo>
                  <a:lnTo>
                    <a:pt x="7" y="193"/>
                  </a:lnTo>
                  <a:lnTo>
                    <a:pt x="14" y="185"/>
                  </a:lnTo>
                  <a:lnTo>
                    <a:pt x="25" y="176"/>
                  </a:lnTo>
                  <a:lnTo>
                    <a:pt x="35" y="167"/>
                  </a:lnTo>
                  <a:lnTo>
                    <a:pt x="46" y="156"/>
                  </a:lnTo>
                  <a:lnTo>
                    <a:pt x="55" y="147"/>
                  </a:lnTo>
                  <a:lnTo>
                    <a:pt x="62" y="139"/>
                  </a:lnTo>
                  <a:lnTo>
                    <a:pt x="69" y="151"/>
                  </a:lnTo>
                  <a:lnTo>
                    <a:pt x="75" y="164"/>
                  </a:lnTo>
                  <a:lnTo>
                    <a:pt x="81" y="176"/>
                  </a:lnTo>
                  <a:lnTo>
                    <a:pt x="87" y="188"/>
                  </a:lnTo>
                  <a:lnTo>
                    <a:pt x="91" y="198"/>
                  </a:lnTo>
                  <a:lnTo>
                    <a:pt x="97" y="207"/>
                  </a:lnTo>
                  <a:lnTo>
                    <a:pt x="101" y="217"/>
                  </a:lnTo>
                  <a:lnTo>
                    <a:pt x="105" y="224"/>
                  </a:lnTo>
                  <a:lnTo>
                    <a:pt x="111" y="233"/>
                  </a:lnTo>
                  <a:lnTo>
                    <a:pt x="116" y="246"/>
                  </a:lnTo>
                  <a:lnTo>
                    <a:pt x="123" y="262"/>
                  </a:lnTo>
                  <a:lnTo>
                    <a:pt x="130" y="281"/>
                  </a:lnTo>
                  <a:lnTo>
                    <a:pt x="138" y="271"/>
                  </a:lnTo>
                  <a:lnTo>
                    <a:pt x="146" y="261"/>
                  </a:lnTo>
                  <a:lnTo>
                    <a:pt x="154" y="251"/>
                  </a:lnTo>
                  <a:lnTo>
                    <a:pt x="163" y="239"/>
                  </a:lnTo>
                  <a:lnTo>
                    <a:pt x="172" y="228"/>
                  </a:lnTo>
                  <a:lnTo>
                    <a:pt x="180" y="218"/>
                  </a:lnTo>
                  <a:lnTo>
                    <a:pt x="189" y="207"/>
                  </a:lnTo>
                  <a:lnTo>
                    <a:pt x="197" y="198"/>
                  </a:lnTo>
                  <a:lnTo>
                    <a:pt x="207" y="188"/>
                  </a:lnTo>
                  <a:lnTo>
                    <a:pt x="219" y="172"/>
                  </a:lnTo>
                  <a:lnTo>
                    <a:pt x="235" y="155"/>
                  </a:lnTo>
                  <a:lnTo>
                    <a:pt x="251" y="136"/>
                  </a:lnTo>
                  <a:lnTo>
                    <a:pt x="267" y="119"/>
                  </a:lnTo>
                  <a:lnTo>
                    <a:pt x="283" y="101"/>
                  </a:lnTo>
                  <a:lnTo>
                    <a:pt x="297" y="86"/>
                  </a:lnTo>
                  <a:lnTo>
                    <a:pt x="310" y="76"/>
                  </a:lnTo>
                  <a:lnTo>
                    <a:pt x="322" y="66"/>
                  </a:lnTo>
                  <a:lnTo>
                    <a:pt x="335" y="55"/>
                  </a:lnTo>
                  <a:lnTo>
                    <a:pt x="349" y="43"/>
                  </a:lnTo>
                  <a:lnTo>
                    <a:pt x="363" y="33"/>
                  </a:lnTo>
                  <a:lnTo>
                    <a:pt x="377" y="21"/>
                  </a:lnTo>
                  <a:lnTo>
                    <a:pt x="391" y="12"/>
                  </a:lnTo>
                  <a:lnTo>
                    <a:pt x="405" y="5"/>
                  </a:lnTo>
                  <a:lnTo>
                    <a:pt x="416" y="0"/>
                  </a:lnTo>
                  <a:lnTo>
                    <a:pt x="423" y="6"/>
                  </a:lnTo>
                  <a:lnTo>
                    <a:pt x="431" y="13"/>
                  </a:lnTo>
                  <a:lnTo>
                    <a:pt x="441" y="22"/>
                  </a:lnTo>
                  <a:lnTo>
                    <a:pt x="450" y="31"/>
                  </a:lnTo>
                  <a:lnTo>
                    <a:pt x="458" y="41"/>
                  </a:lnTo>
                  <a:lnTo>
                    <a:pt x="465" y="49"/>
                  </a:lnTo>
                  <a:lnTo>
                    <a:pt x="470" y="54"/>
                  </a:lnTo>
                  <a:lnTo>
                    <a:pt x="471" y="56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25" name="Group 30"/>
            <p:cNvGrpSpPr>
              <a:grpSpLocks/>
            </p:cNvGrpSpPr>
            <p:nvPr/>
          </p:nvGrpSpPr>
          <p:grpSpPr bwMode="auto">
            <a:xfrm>
              <a:off x="4950" y="3318"/>
              <a:ext cx="455" cy="483"/>
              <a:chOff x="3486" y="2371"/>
              <a:chExt cx="443" cy="470"/>
            </a:xfrm>
          </p:grpSpPr>
          <p:sp>
            <p:nvSpPr>
              <p:cNvPr id="38926" name="Freeform 31"/>
              <p:cNvSpPr>
                <a:spLocks/>
              </p:cNvSpPr>
              <p:nvPr/>
            </p:nvSpPr>
            <p:spPr bwMode="auto">
              <a:xfrm>
                <a:off x="3489" y="2392"/>
                <a:ext cx="440" cy="449"/>
              </a:xfrm>
              <a:custGeom>
                <a:avLst/>
                <a:gdLst>
                  <a:gd name="T0" fmla="*/ 29 w 1761"/>
                  <a:gd name="T1" fmla="*/ 51 h 1796"/>
                  <a:gd name="T2" fmla="*/ 52 w 1761"/>
                  <a:gd name="T3" fmla="*/ 80 h 1796"/>
                  <a:gd name="T4" fmla="*/ 83 w 1761"/>
                  <a:gd name="T5" fmla="*/ 118 h 1796"/>
                  <a:gd name="T6" fmla="*/ 113 w 1761"/>
                  <a:gd name="T7" fmla="*/ 151 h 1796"/>
                  <a:gd name="T8" fmla="*/ 150 w 1761"/>
                  <a:gd name="T9" fmla="*/ 191 h 1796"/>
                  <a:gd name="T10" fmla="*/ 173 w 1761"/>
                  <a:gd name="T11" fmla="*/ 213 h 1796"/>
                  <a:gd name="T12" fmla="*/ 136 w 1761"/>
                  <a:gd name="T13" fmla="*/ 254 h 1796"/>
                  <a:gd name="T14" fmla="*/ 100 w 1761"/>
                  <a:gd name="T15" fmla="*/ 296 h 1796"/>
                  <a:gd name="T16" fmla="*/ 76 w 1761"/>
                  <a:gd name="T17" fmla="*/ 322 h 1796"/>
                  <a:gd name="T18" fmla="*/ 51 w 1761"/>
                  <a:gd name="T19" fmla="*/ 349 h 1796"/>
                  <a:gd name="T20" fmla="*/ 26 w 1761"/>
                  <a:gd name="T21" fmla="*/ 376 h 1796"/>
                  <a:gd name="T22" fmla="*/ 6 w 1761"/>
                  <a:gd name="T23" fmla="*/ 404 h 1796"/>
                  <a:gd name="T24" fmla="*/ 16 w 1761"/>
                  <a:gd name="T25" fmla="*/ 448 h 1796"/>
                  <a:gd name="T26" fmla="*/ 63 w 1761"/>
                  <a:gd name="T27" fmla="*/ 428 h 1796"/>
                  <a:gd name="T28" fmla="*/ 91 w 1761"/>
                  <a:gd name="T29" fmla="*/ 396 h 1796"/>
                  <a:gd name="T30" fmla="*/ 116 w 1761"/>
                  <a:gd name="T31" fmla="*/ 362 h 1796"/>
                  <a:gd name="T32" fmla="*/ 138 w 1761"/>
                  <a:gd name="T33" fmla="*/ 334 h 1796"/>
                  <a:gd name="T34" fmla="*/ 167 w 1761"/>
                  <a:gd name="T35" fmla="*/ 299 h 1796"/>
                  <a:gd name="T36" fmla="*/ 204 w 1761"/>
                  <a:gd name="T37" fmla="*/ 257 h 1796"/>
                  <a:gd name="T38" fmla="*/ 224 w 1761"/>
                  <a:gd name="T39" fmla="*/ 263 h 1796"/>
                  <a:gd name="T40" fmla="*/ 242 w 1761"/>
                  <a:gd name="T41" fmla="*/ 281 h 1796"/>
                  <a:gd name="T42" fmla="*/ 261 w 1761"/>
                  <a:gd name="T43" fmla="*/ 299 h 1796"/>
                  <a:gd name="T44" fmla="*/ 279 w 1761"/>
                  <a:gd name="T45" fmla="*/ 316 h 1796"/>
                  <a:gd name="T46" fmla="*/ 298 w 1761"/>
                  <a:gd name="T47" fmla="*/ 333 h 1796"/>
                  <a:gd name="T48" fmla="*/ 316 w 1761"/>
                  <a:gd name="T49" fmla="*/ 350 h 1796"/>
                  <a:gd name="T50" fmla="*/ 337 w 1761"/>
                  <a:gd name="T51" fmla="*/ 369 h 1796"/>
                  <a:gd name="T52" fmla="*/ 369 w 1761"/>
                  <a:gd name="T53" fmla="*/ 397 h 1796"/>
                  <a:gd name="T54" fmla="*/ 397 w 1761"/>
                  <a:gd name="T55" fmla="*/ 420 h 1796"/>
                  <a:gd name="T56" fmla="*/ 426 w 1761"/>
                  <a:gd name="T57" fmla="*/ 439 h 1796"/>
                  <a:gd name="T58" fmla="*/ 429 w 1761"/>
                  <a:gd name="T59" fmla="*/ 401 h 1796"/>
                  <a:gd name="T60" fmla="*/ 402 w 1761"/>
                  <a:gd name="T61" fmla="*/ 372 h 1796"/>
                  <a:gd name="T62" fmla="*/ 375 w 1761"/>
                  <a:gd name="T63" fmla="*/ 348 h 1796"/>
                  <a:gd name="T64" fmla="*/ 346 w 1761"/>
                  <a:gd name="T65" fmla="*/ 318 h 1796"/>
                  <a:gd name="T66" fmla="*/ 308 w 1761"/>
                  <a:gd name="T67" fmla="*/ 275 h 1796"/>
                  <a:gd name="T68" fmla="*/ 264 w 1761"/>
                  <a:gd name="T69" fmla="*/ 227 h 1796"/>
                  <a:gd name="T70" fmla="*/ 264 w 1761"/>
                  <a:gd name="T71" fmla="*/ 188 h 1796"/>
                  <a:gd name="T72" fmla="*/ 295 w 1761"/>
                  <a:gd name="T73" fmla="*/ 154 h 1796"/>
                  <a:gd name="T74" fmla="*/ 325 w 1761"/>
                  <a:gd name="T75" fmla="*/ 121 h 1796"/>
                  <a:gd name="T76" fmla="*/ 353 w 1761"/>
                  <a:gd name="T77" fmla="*/ 90 h 1796"/>
                  <a:gd name="T78" fmla="*/ 379 w 1761"/>
                  <a:gd name="T79" fmla="*/ 62 h 1796"/>
                  <a:gd name="T80" fmla="*/ 412 w 1761"/>
                  <a:gd name="T81" fmla="*/ 27 h 1796"/>
                  <a:gd name="T82" fmla="*/ 427 w 1761"/>
                  <a:gd name="T83" fmla="*/ 0 h 1796"/>
                  <a:gd name="T84" fmla="*/ 398 w 1761"/>
                  <a:gd name="T85" fmla="*/ 19 h 1796"/>
                  <a:gd name="T86" fmla="*/ 369 w 1761"/>
                  <a:gd name="T87" fmla="*/ 38 h 1796"/>
                  <a:gd name="T88" fmla="*/ 341 w 1761"/>
                  <a:gd name="T89" fmla="*/ 59 h 1796"/>
                  <a:gd name="T90" fmla="*/ 314 w 1761"/>
                  <a:gd name="T91" fmla="*/ 80 h 1796"/>
                  <a:gd name="T92" fmla="*/ 287 w 1761"/>
                  <a:gd name="T93" fmla="*/ 103 h 1796"/>
                  <a:gd name="T94" fmla="*/ 261 w 1761"/>
                  <a:gd name="T95" fmla="*/ 125 h 1796"/>
                  <a:gd name="T96" fmla="*/ 236 w 1761"/>
                  <a:gd name="T97" fmla="*/ 149 h 1796"/>
                  <a:gd name="T98" fmla="*/ 211 w 1761"/>
                  <a:gd name="T99" fmla="*/ 173 h 1796"/>
                  <a:gd name="T100" fmla="*/ 190 w 1761"/>
                  <a:gd name="T101" fmla="*/ 153 h 1796"/>
                  <a:gd name="T102" fmla="*/ 169 w 1761"/>
                  <a:gd name="T103" fmla="*/ 133 h 1796"/>
                  <a:gd name="T104" fmla="*/ 147 w 1761"/>
                  <a:gd name="T105" fmla="*/ 114 h 1796"/>
                  <a:gd name="T106" fmla="*/ 125 w 1761"/>
                  <a:gd name="T107" fmla="*/ 95 h 1796"/>
                  <a:gd name="T108" fmla="*/ 102 w 1761"/>
                  <a:gd name="T109" fmla="*/ 78 h 1796"/>
                  <a:gd name="T110" fmla="*/ 79 w 1761"/>
                  <a:gd name="T111" fmla="*/ 61 h 1796"/>
                  <a:gd name="T112" fmla="*/ 38 w 1761"/>
                  <a:gd name="T113" fmla="*/ 37 h 17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61" h="1796">
                    <a:moveTo>
                      <a:pt x="130" y="134"/>
                    </a:moveTo>
                    <a:lnTo>
                      <a:pt x="118" y="136"/>
                    </a:lnTo>
                    <a:lnTo>
                      <a:pt x="105" y="147"/>
                    </a:lnTo>
                    <a:lnTo>
                      <a:pt x="93" y="159"/>
                    </a:lnTo>
                    <a:lnTo>
                      <a:pt x="80" y="160"/>
                    </a:lnTo>
                    <a:lnTo>
                      <a:pt x="93" y="176"/>
                    </a:lnTo>
                    <a:lnTo>
                      <a:pt x="105" y="191"/>
                    </a:lnTo>
                    <a:lnTo>
                      <a:pt x="116" y="205"/>
                    </a:lnTo>
                    <a:lnTo>
                      <a:pt x="127" y="221"/>
                    </a:lnTo>
                    <a:lnTo>
                      <a:pt x="139" y="235"/>
                    </a:lnTo>
                    <a:lnTo>
                      <a:pt x="150" y="250"/>
                    </a:lnTo>
                    <a:lnTo>
                      <a:pt x="162" y="263"/>
                    </a:lnTo>
                    <a:lnTo>
                      <a:pt x="173" y="278"/>
                    </a:lnTo>
                    <a:lnTo>
                      <a:pt x="184" y="292"/>
                    </a:lnTo>
                    <a:lnTo>
                      <a:pt x="194" y="306"/>
                    </a:lnTo>
                    <a:lnTo>
                      <a:pt x="207" y="319"/>
                    </a:lnTo>
                    <a:lnTo>
                      <a:pt x="216" y="332"/>
                    </a:lnTo>
                    <a:lnTo>
                      <a:pt x="227" y="346"/>
                    </a:lnTo>
                    <a:lnTo>
                      <a:pt x="238" y="358"/>
                    </a:lnTo>
                    <a:lnTo>
                      <a:pt x="259" y="383"/>
                    </a:lnTo>
                    <a:lnTo>
                      <a:pt x="278" y="408"/>
                    </a:lnTo>
                    <a:lnTo>
                      <a:pt x="298" y="430"/>
                    </a:lnTo>
                    <a:lnTo>
                      <a:pt x="316" y="453"/>
                    </a:lnTo>
                    <a:lnTo>
                      <a:pt x="334" y="472"/>
                    </a:lnTo>
                    <a:lnTo>
                      <a:pt x="350" y="491"/>
                    </a:lnTo>
                    <a:lnTo>
                      <a:pt x="366" y="510"/>
                    </a:lnTo>
                    <a:lnTo>
                      <a:pt x="380" y="527"/>
                    </a:lnTo>
                    <a:lnTo>
                      <a:pt x="393" y="541"/>
                    </a:lnTo>
                    <a:lnTo>
                      <a:pt x="407" y="556"/>
                    </a:lnTo>
                    <a:lnTo>
                      <a:pt x="420" y="571"/>
                    </a:lnTo>
                    <a:lnTo>
                      <a:pt x="436" y="587"/>
                    </a:lnTo>
                    <a:lnTo>
                      <a:pt x="452" y="604"/>
                    </a:lnTo>
                    <a:lnTo>
                      <a:pt x="467" y="622"/>
                    </a:lnTo>
                    <a:lnTo>
                      <a:pt x="484" y="641"/>
                    </a:lnTo>
                    <a:lnTo>
                      <a:pt x="503" y="659"/>
                    </a:lnTo>
                    <a:lnTo>
                      <a:pt x="522" y="678"/>
                    </a:lnTo>
                    <a:lnTo>
                      <a:pt x="540" y="699"/>
                    </a:lnTo>
                    <a:lnTo>
                      <a:pt x="561" y="719"/>
                    </a:lnTo>
                    <a:lnTo>
                      <a:pt x="581" y="740"/>
                    </a:lnTo>
                    <a:lnTo>
                      <a:pt x="602" y="762"/>
                    </a:lnTo>
                    <a:lnTo>
                      <a:pt x="613" y="773"/>
                    </a:lnTo>
                    <a:lnTo>
                      <a:pt x="624" y="784"/>
                    </a:lnTo>
                    <a:lnTo>
                      <a:pt x="635" y="795"/>
                    </a:lnTo>
                    <a:lnTo>
                      <a:pt x="646" y="807"/>
                    </a:lnTo>
                    <a:lnTo>
                      <a:pt x="657" y="818"/>
                    </a:lnTo>
                    <a:lnTo>
                      <a:pt x="669" y="830"/>
                    </a:lnTo>
                    <a:lnTo>
                      <a:pt x="680" y="841"/>
                    </a:lnTo>
                    <a:lnTo>
                      <a:pt x="692" y="853"/>
                    </a:lnTo>
                    <a:lnTo>
                      <a:pt x="672" y="872"/>
                    </a:lnTo>
                    <a:lnTo>
                      <a:pt x="654" y="893"/>
                    </a:lnTo>
                    <a:lnTo>
                      <a:pt x="635" y="913"/>
                    </a:lnTo>
                    <a:lnTo>
                      <a:pt x="617" y="934"/>
                    </a:lnTo>
                    <a:lnTo>
                      <a:pt x="598" y="955"/>
                    </a:lnTo>
                    <a:lnTo>
                      <a:pt x="580" y="975"/>
                    </a:lnTo>
                    <a:lnTo>
                      <a:pt x="561" y="996"/>
                    </a:lnTo>
                    <a:lnTo>
                      <a:pt x="543" y="1016"/>
                    </a:lnTo>
                    <a:lnTo>
                      <a:pt x="524" y="1037"/>
                    </a:lnTo>
                    <a:lnTo>
                      <a:pt x="507" y="1058"/>
                    </a:lnTo>
                    <a:lnTo>
                      <a:pt x="489" y="1078"/>
                    </a:lnTo>
                    <a:lnTo>
                      <a:pt x="471" y="1099"/>
                    </a:lnTo>
                    <a:lnTo>
                      <a:pt x="453" y="1121"/>
                    </a:lnTo>
                    <a:lnTo>
                      <a:pt x="436" y="1141"/>
                    </a:lnTo>
                    <a:lnTo>
                      <a:pt x="418" y="1162"/>
                    </a:lnTo>
                    <a:lnTo>
                      <a:pt x="401" y="1183"/>
                    </a:lnTo>
                    <a:lnTo>
                      <a:pt x="390" y="1196"/>
                    </a:lnTo>
                    <a:lnTo>
                      <a:pt x="379" y="1209"/>
                    </a:lnTo>
                    <a:lnTo>
                      <a:pt x="367" y="1223"/>
                    </a:lnTo>
                    <a:lnTo>
                      <a:pt x="356" y="1235"/>
                    </a:lnTo>
                    <a:lnTo>
                      <a:pt x="344" y="1248"/>
                    </a:lnTo>
                    <a:lnTo>
                      <a:pt x="332" y="1261"/>
                    </a:lnTo>
                    <a:lnTo>
                      <a:pt x="319" y="1275"/>
                    </a:lnTo>
                    <a:lnTo>
                      <a:pt x="306" y="1288"/>
                    </a:lnTo>
                    <a:lnTo>
                      <a:pt x="294" y="1300"/>
                    </a:lnTo>
                    <a:lnTo>
                      <a:pt x="281" y="1314"/>
                    </a:lnTo>
                    <a:lnTo>
                      <a:pt x="267" y="1327"/>
                    </a:lnTo>
                    <a:lnTo>
                      <a:pt x="255" y="1340"/>
                    </a:lnTo>
                    <a:lnTo>
                      <a:pt x="242" y="1354"/>
                    </a:lnTo>
                    <a:lnTo>
                      <a:pt x="230" y="1367"/>
                    </a:lnTo>
                    <a:lnTo>
                      <a:pt x="216" y="1380"/>
                    </a:lnTo>
                    <a:lnTo>
                      <a:pt x="203" y="1394"/>
                    </a:lnTo>
                    <a:lnTo>
                      <a:pt x="191" y="1408"/>
                    </a:lnTo>
                    <a:lnTo>
                      <a:pt x="177" y="1421"/>
                    </a:lnTo>
                    <a:lnTo>
                      <a:pt x="165" y="1435"/>
                    </a:lnTo>
                    <a:lnTo>
                      <a:pt x="153" y="1448"/>
                    </a:lnTo>
                    <a:lnTo>
                      <a:pt x="141" y="1462"/>
                    </a:lnTo>
                    <a:lnTo>
                      <a:pt x="129" y="1476"/>
                    </a:lnTo>
                    <a:lnTo>
                      <a:pt x="117" y="1489"/>
                    </a:lnTo>
                    <a:lnTo>
                      <a:pt x="106" y="1503"/>
                    </a:lnTo>
                    <a:lnTo>
                      <a:pt x="95" y="1517"/>
                    </a:lnTo>
                    <a:lnTo>
                      <a:pt x="83" y="1531"/>
                    </a:lnTo>
                    <a:lnTo>
                      <a:pt x="72" y="1545"/>
                    </a:lnTo>
                    <a:lnTo>
                      <a:pt x="62" y="1559"/>
                    </a:lnTo>
                    <a:lnTo>
                      <a:pt x="52" y="1573"/>
                    </a:lnTo>
                    <a:lnTo>
                      <a:pt x="43" y="1586"/>
                    </a:lnTo>
                    <a:lnTo>
                      <a:pt x="34" y="1601"/>
                    </a:lnTo>
                    <a:lnTo>
                      <a:pt x="26" y="1616"/>
                    </a:lnTo>
                    <a:lnTo>
                      <a:pt x="5" y="1664"/>
                    </a:lnTo>
                    <a:lnTo>
                      <a:pt x="0" y="1708"/>
                    </a:lnTo>
                    <a:lnTo>
                      <a:pt x="4" y="1727"/>
                    </a:lnTo>
                    <a:lnTo>
                      <a:pt x="11" y="1744"/>
                    </a:lnTo>
                    <a:lnTo>
                      <a:pt x="21" y="1760"/>
                    </a:lnTo>
                    <a:lnTo>
                      <a:pt x="33" y="1773"/>
                    </a:lnTo>
                    <a:lnTo>
                      <a:pt x="48" y="1783"/>
                    </a:lnTo>
                    <a:lnTo>
                      <a:pt x="66" y="1790"/>
                    </a:lnTo>
                    <a:lnTo>
                      <a:pt x="105" y="1796"/>
                    </a:lnTo>
                    <a:lnTo>
                      <a:pt x="150" y="1787"/>
                    </a:lnTo>
                    <a:lnTo>
                      <a:pt x="173" y="1776"/>
                    </a:lnTo>
                    <a:lnTo>
                      <a:pt x="197" y="1761"/>
                    </a:lnTo>
                    <a:lnTo>
                      <a:pt x="218" y="1744"/>
                    </a:lnTo>
                    <a:lnTo>
                      <a:pt x="230" y="1734"/>
                    </a:lnTo>
                    <a:lnTo>
                      <a:pt x="241" y="1723"/>
                    </a:lnTo>
                    <a:lnTo>
                      <a:pt x="253" y="1711"/>
                    </a:lnTo>
                    <a:lnTo>
                      <a:pt x="265" y="1699"/>
                    </a:lnTo>
                    <a:lnTo>
                      <a:pt x="289" y="1673"/>
                    </a:lnTo>
                    <a:lnTo>
                      <a:pt x="301" y="1659"/>
                    </a:lnTo>
                    <a:lnTo>
                      <a:pt x="313" y="1645"/>
                    </a:lnTo>
                    <a:lnTo>
                      <a:pt x="327" y="1629"/>
                    </a:lnTo>
                    <a:lnTo>
                      <a:pt x="339" y="1614"/>
                    </a:lnTo>
                    <a:lnTo>
                      <a:pt x="352" y="1597"/>
                    </a:lnTo>
                    <a:lnTo>
                      <a:pt x="364" y="1582"/>
                    </a:lnTo>
                    <a:lnTo>
                      <a:pt x="378" y="1566"/>
                    </a:lnTo>
                    <a:lnTo>
                      <a:pt x="391" y="1549"/>
                    </a:lnTo>
                    <a:lnTo>
                      <a:pt x="403" y="1532"/>
                    </a:lnTo>
                    <a:lnTo>
                      <a:pt x="416" y="1516"/>
                    </a:lnTo>
                    <a:lnTo>
                      <a:pt x="429" y="1499"/>
                    </a:lnTo>
                    <a:lnTo>
                      <a:pt x="441" y="1482"/>
                    </a:lnTo>
                    <a:lnTo>
                      <a:pt x="453" y="1466"/>
                    </a:lnTo>
                    <a:lnTo>
                      <a:pt x="465" y="1449"/>
                    </a:lnTo>
                    <a:lnTo>
                      <a:pt x="477" y="1434"/>
                    </a:lnTo>
                    <a:lnTo>
                      <a:pt x="489" y="1418"/>
                    </a:lnTo>
                    <a:lnTo>
                      <a:pt x="500" y="1403"/>
                    </a:lnTo>
                    <a:lnTo>
                      <a:pt x="511" y="1388"/>
                    </a:lnTo>
                    <a:lnTo>
                      <a:pt x="522" y="1374"/>
                    </a:lnTo>
                    <a:lnTo>
                      <a:pt x="533" y="1360"/>
                    </a:lnTo>
                    <a:lnTo>
                      <a:pt x="543" y="1346"/>
                    </a:lnTo>
                    <a:lnTo>
                      <a:pt x="552" y="1334"/>
                    </a:lnTo>
                    <a:lnTo>
                      <a:pt x="572" y="1311"/>
                    </a:lnTo>
                    <a:lnTo>
                      <a:pt x="588" y="1291"/>
                    </a:lnTo>
                    <a:lnTo>
                      <a:pt x="598" y="1278"/>
                    </a:lnTo>
                    <a:lnTo>
                      <a:pt x="609" y="1264"/>
                    </a:lnTo>
                    <a:lnTo>
                      <a:pt x="623" y="1248"/>
                    </a:lnTo>
                    <a:lnTo>
                      <a:pt x="637" y="1232"/>
                    </a:lnTo>
                    <a:lnTo>
                      <a:pt x="653" y="1214"/>
                    </a:lnTo>
                    <a:lnTo>
                      <a:pt x="670" y="1194"/>
                    </a:lnTo>
                    <a:lnTo>
                      <a:pt x="688" y="1173"/>
                    </a:lnTo>
                    <a:lnTo>
                      <a:pt x="706" y="1151"/>
                    </a:lnTo>
                    <a:lnTo>
                      <a:pt x="727" y="1128"/>
                    </a:lnTo>
                    <a:lnTo>
                      <a:pt x="748" y="1104"/>
                    </a:lnTo>
                    <a:lnTo>
                      <a:pt x="770" y="1080"/>
                    </a:lnTo>
                    <a:lnTo>
                      <a:pt x="793" y="1053"/>
                    </a:lnTo>
                    <a:lnTo>
                      <a:pt x="804" y="1039"/>
                    </a:lnTo>
                    <a:lnTo>
                      <a:pt x="816" y="1026"/>
                    </a:lnTo>
                    <a:lnTo>
                      <a:pt x="828" y="1013"/>
                    </a:lnTo>
                    <a:lnTo>
                      <a:pt x="840" y="999"/>
                    </a:lnTo>
                    <a:lnTo>
                      <a:pt x="848" y="1008"/>
                    </a:lnTo>
                    <a:lnTo>
                      <a:pt x="858" y="1016"/>
                    </a:lnTo>
                    <a:lnTo>
                      <a:pt x="867" y="1025"/>
                    </a:lnTo>
                    <a:lnTo>
                      <a:pt x="876" y="1035"/>
                    </a:lnTo>
                    <a:lnTo>
                      <a:pt x="885" y="1043"/>
                    </a:lnTo>
                    <a:lnTo>
                      <a:pt x="895" y="1053"/>
                    </a:lnTo>
                    <a:lnTo>
                      <a:pt x="903" y="1061"/>
                    </a:lnTo>
                    <a:lnTo>
                      <a:pt x="913" y="1070"/>
                    </a:lnTo>
                    <a:lnTo>
                      <a:pt x="922" y="1078"/>
                    </a:lnTo>
                    <a:lnTo>
                      <a:pt x="931" y="1088"/>
                    </a:lnTo>
                    <a:lnTo>
                      <a:pt x="941" y="1096"/>
                    </a:lnTo>
                    <a:lnTo>
                      <a:pt x="950" y="1106"/>
                    </a:lnTo>
                    <a:lnTo>
                      <a:pt x="959" y="1115"/>
                    </a:lnTo>
                    <a:lnTo>
                      <a:pt x="969" y="1123"/>
                    </a:lnTo>
                    <a:lnTo>
                      <a:pt x="978" y="1133"/>
                    </a:lnTo>
                    <a:lnTo>
                      <a:pt x="987" y="1141"/>
                    </a:lnTo>
                    <a:lnTo>
                      <a:pt x="996" y="1150"/>
                    </a:lnTo>
                    <a:lnTo>
                      <a:pt x="1006" y="1160"/>
                    </a:lnTo>
                    <a:lnTo>
                      <a:pt x="1015" y="1168"/>
                    </a:lnTo>
                    <a:lnTo>
                      <a:pt x="1024" y="1178"/>
                    </a:lnTo>
                    <a:lnTo>
                      <a:pt x="1034" y="1186"/>
                    </a:lnTo>
                    <a:lnTo>
                      <a:pt x="1043" y="1195"/>
                    </a:lnTo>
                    <a:lnTo>
                      <a:pt x="1052" y="1203"/>
                    </a:lnTo>
                    <a:lnTo>
                      <a:pt x="1062" y="1213"/>
                    </a:lnTo>
                    <a:lnTo>
                      <a:pt x="1070" y="1221"/>
                    </a:lnTo>
                    <a:lnTo>
                      <a:pt x="1080" y="1230"/>
                    </a:lnTo>
                    <a:lnTo>
                      <a:pt x="1090" y="1238"/>
                    </a:lnTo>
                    <a:lnTo>
                      <a:pt x="1098" y="1247"/>
                    </a:lnTo>
                    <a:lnTo>
                      <a:pt x="1108" y="1257"/>
                    </a:lnTo>
                    <a:lnTo>
                      <a:pt x="1118" y="1265"/>
                    </a:lnTo>
                    <a:lnTo>
                      <a:pt x="1126" y="1274"/>
                    </a:lnTo>
                    <a:lnTo>
                      <a:pt x="1136" y="1282"/>
                    </a:lnTo>
                    <a:lnTo>
                      <a:pt x="1146" y="1291"/>
                    </a:lnTo>
                    <a:lnTo>
                      <a:pt x="1154" y="1299"/>
                    </a:lnTo>
                    <a:lnTo>
                      <a:pt x="1164" y="1307"/>
                    </a:lnTo>
                    <a:lnTo>
                      <a:pt x="1172" y="1316"/>
                    </a:lnTo>
                    <a:lnTo>
                      <a:pt x="1182" y="1324"/>
                    </a:lnTo>
                    <a:lnTo>
                      <a:pt x="1191" y="1333"/>
                    </a:lnTo>
                    <a:lnTo>
                      <a:pt x="1200" y="1341"/>
                    </a:lnTo>
                    <a:lnTo>
                      <a:pt x="1209" y="1350"/>
                    </a:lnTo>
                    <a:lnTo>
                      <a:pt x="1218" y="1358"/>
                    </a:lnTo>
                    <a:lnTo>
                      <a:pt x="1227" y="1367"/>
                    </a:lnTo>
                    <a:lnTo>
                      <a:pt x="1237" y="1375"/>
                    </a:lnTo>
                    <a:lnTo>
                      <a:pt x="1245" y="1384"/>
                    </a:lnTo>
                    <a:lnTo>
                      <a:pt x="1254" y="1391"/>
                    </a:lnTo>
                    <a:lnTo>
                      <a:pt x="1263" y="1400"/>
                    </a:lnTo>
                    <a:lnTo>
                      <a:pt x="1272" y="1408"/>
                    </a:lnTo>
                    <a:lnTo>
                      <a:pt x="1280" y="1415"/>
                    </a:lnTo>
                    <a:lnTo>
                      <a:pt x="1290" y="1424"/>
                    </a:lnTo>
                    <a:lnTo>
                      <a:pt x="1299" y="1431"/>
                    </a:lnTo>
                    <a:lnTo>
                      <a:pt x="1307" y="1440"/>
                    </a:lnTo>
                    <a:lnTo>
                      <a:pt x="1316" y="1447"/>
                    </a:lnTo>
                    <a:lnTo>
                      <a:pt x="1333" y="1463"/>
                    </a:lnTo>
                    <a:lnTo>
                      <a:pt x="1350" y="1477"/>
                    </a:lnTo>
                    <a:lnTo>
                      <a:pt x="1366" y="1493"/>
                    </a:lnTo>
                    <a:lnTo>
                      <a:pt x="1383" y="1508"/>
                    </a:lnTo>
                    <a:lnTo>
                      <a:pt x="1399" y="1522"/>
                    </a:lnTo>
                    <a:lnTo>
                      <a:pt x="1416" y="1535"/>
                    </a:lnTo>
                    <a:lnTo>
                      <a:pt x="1432" y="1550"/>
                    </a:lnTo>
                    <a:lnTo>
                      <a:pt x="1448" y="1563"/>
                    </a:lnTo>
                    <a:lnTo>
                      <a:pt x="1462" y="1577"/>
                    </a:lnTo>
                    <a:lnTo>
                      <a:pt x="1478" y="1589"/>
                    </a:lnTo>
                    <a:lnTo>
                      <a:pt x="1493" y="1602"/>
                    </a:lnTo>
                    <a:lnTo>
                      <a:pt x="1507" y="1613"/>
                    </a:lnTo>
                    <a:lnTo>
                      <a:pt x="1522" y="1625"/>
                    </a:lnTo>
                    <a:lnTo>
                      <a:pt x="1535" y="1636"/>
                    </a:lnTo>
                    <a:lnTo>
                      <a:pt x="1548" y="1647"/>
                    </a:lnTo>
                    <a:lnTo>
                      <a:pt x="1562" y="1658"/>
                    </a:lnTo>
                    <a:lnTo>
                      <a:pt x="1575" y="1669"/>
                    </a:lnTo>
                    <a:lnTo>
                      <a:pt x="1587" y="1679"/>
                    </a:lnTo>
                    <a:lnTo>
                      <a:pt x="1599" y="1687"/>
                    </a:lnTo>
                    <a:lnTo>
                      <a:pt x="1612" y="1697"/>
                    </a:lnTo>
                    <a:lnTo>
                      <a:pt x="1623" y="1705"/>
                    </a:lnTo>
                    <a:lnTo>
                      <a:pt x="1633" y="1713"/>
                    </a:lnTo>
                    <a:lnTo>
                      <a:pt x="1654" y="1727"/>
                    </a:lnTo>
                    <a:lnTo>
                      <a:pt x="1672" y="1739"/>
                    </a:lnTo>
                    <a:lnTo>
                      <a:pt x="1689" y="1750"/>
                    </a:lnTo>
                    <a:lnTo>
                      <a:pt x="1704" y="1757"/>
                    </a:lnTo>
                    <a:lnTo>
                      <a:pt x="1728" y="1767"/>
                    </a:lnTo>
                    <a:lnTo>
                      <a:pt x="1743" y="1767"/>
                    </a:lnTo>
                    <a:lnTo>
                      <a:pt x="1758" y="1736"/>
                    </a:lnTo>
                    <a:lnTo>
                      <a:pt x="1761" y="1702"/>
                    </a:lnTo>
                    <a:lnTo>
                      <a:pt x="1750" y="1664"/>
                    </a:lnTo>
                    <a:lnTo>
                      <a:pt x="1740" y="1645"/>
                    </a:lnTo>
                    <a:lnTo>
                      <a:pt x="1728" y="1625"/>
                    </a:lnTo>
                    <a:lnTo>
                      <a:pt x="1715" y="1605"/>
                    </a:lnTo>
                    <a:lnTo>
                      <a:pt x="1699" y="1585"/>
                    </a:lnTo>
                    <a:lnTo>
                      <a:pt x="1683" y="1566"/>
                    </a:lnTo>
                    <a:lnTo>
                      <a:pt x="1665" y="1545"/>
                    </a:lnTo>
                    <a:lnTo>
                      <a:pt x="1646" y="1526"/>
                    </a:lnTo>
                    <a:lnTo>
                      <a:pt x="1636" y="1517"/>
                    </a:lnTo>
                    <a:lnTo>
                      <a:pt x="1626" y="1508"/>
                    </a:lnTo>
                    <a:lnTo>
                      <a:pt x="1616" y="1499"/>
                    </a:lnTo>
                    <a:lnTo>
                      <a:pt x="1607" y="1489"/>
                    </a:lnTo>
                    <a:lnTo>
                      <a:pt x="1597" y="1481"/>
                    </a:lnTo>
                    <a:lnTo>
                      <a:pt x="1587" y="1472"/>
                    </a:lnTo>
                    <a:lnTo>
                      <a:pt x="1574" y="1462"/>
                    </a:lnTo>
                    <a:lnTo>
                      <a:pt x="1561" y="1448"/>
                    </a:lnTo>
                    <a:lnTo>
                      <a:pt x="1546" y="1436"/>
                    </a:lnTo>
                    <a:lnTo>
                      <a:pt x="1532" y="1423"/>
                    </a:lnTo>
                    <a:lnTo>
                      <a:pt x="1517" y="1408"/>
                    </a:lnTo>
                    <a:lnTo>
                      <a:pt x="1502" y="1392"/>
                    </a:lnTo>
                    <a:lnTo>
                      <a:pt x="1494" y="1385"/>
                    </a:lnTo>
                    <a:lnTo>
                      <a:pt x="1487" y="1377"/>
                    </a:lnTo>
                    <a:lnTo>
                      <a:pt x="1471" y="1361"/>
                    </a:lnTo>
                    <a:lnTo>
                      <a:pt x="1454" y="1344"/>
                    </a:lnTo>
                    <a:lnTo>
                      <a:pt x="1438" y="1326"/>
                    </a:lnTo>
                    <a:lnTo>
                      <a:pt x="1420" y="1307"/>
                    </a:lnTo>
                    <a:lnTo>
                      <a:pt x="1403" y="1289"/>
                    </a:lnTo>
                    <a:lnTo>
                      <a:pt x="1385" y="1270"/>
                    </a:lnTo>
                    <a:lnTo>
                      <a:pt x="1366" y="1249"/>
                    </a:lnTo>
                    <a:lnTo>
                      <a:pt x="1348" y="1230"/>
                    </a:lnTo>
                    <a:lnTo>
                      <a:pt x="1329" y="1209"/>
                    </a:lnTo>
                    <a:lnTo>
                      <a:pt x="1311" y="1187"/>
                    </a:lnTo>
                    <a:lnTo>
                      <a:pt x="1291" y="1167"/>
                    </a:lnTo>
                    <a:lnTo>
                      <a:pt x="1271" y="1145"/>
                    </a:lnTo>
                    <a:lnTo>
                      <a:pt x="1250" y="1122"/>
                    </a:lnTo>
                    <a:lnTo>
                      <a:pt x="1231" y="1100"/>
                    </a:lnTo>
                    <a:lnTo>
                      <a:pt x="1209" y="1077"/>
                    </a:lnTo>
                    <a:lnTo>
                      <a:pt x="1188" y="1054"/>
                    </a:lnTo>
                    <a:lnTo>
                      <a:pt x="1166" y="1030"/>
                    </a:lnTo>
                    <a:lnTo>
                      <a:pt x="1144" y="1007"/>
                    </a:lnTo>
                    <a:lnTo>
                      <a:pt x="1123" y="982"/>
                    </a:lnTo>
                    <a:lnTo>
                      <a:pt x="1101" y="958"/>
                    </a:lnTo>
                    <a:lnTo>
                      <a:pt x="1078" y="934"/>
                    </a:lnTo>
                    <a:lnTo>
                      <a:pt x="1055" y="909"/>
                    </a:lnTo>
                    <a:lnTo>
                      <a:pt x="1032" y="884"/>
                    </a:lnTo>
                    <a:lnTo>
                      <a:pt x="1009" y="860"/>
                    </a:lnTo>
                    <a:lnTo>
                      <a:pt x="984" y="835"/>
                    </a:lnTo>
                    <a:lnTo>
                      <a:pt x="999" y="819"/>
                    </a:lnTo>
                    <a:lnTo>
                      <a:pt x="1013" y="802"/>
                    </a:lnTo>
                    <a:lnTo>
                      <a:pt x="1029" y="785"/>
                    </a:lnTo>
                    <a:lnTo>
                      <a:pt x="1044" y="769"/>
                    </a:lnTo>
                    <a:lnTo>
                      <a:pt x="1058" y="752"/>
                    </a:lnTo>
                    <a:lnTo>
                      <a:pt x="1073" y="735"/>
                    </a:lnTo>
                    <a:lnTo>
                      <a:pt x="1089" y="718"/>
                    </a:lnTo>
                    <a:lnTo>
                      <a:pt x="1103" y="701"/>
                    </a:lnTo>
                    <a:lnTo>
                      <a:pt x="1119" y="684"/>
                    </a:lnTo>
                    <a:lnTo>
                      <a:pt x="1134" y="667"/>
                    </a:lnTo>
                    <a:lnTo>
                      <a:pt x="1149" y="650"/>
                    </a:lnTo>
                    <a:lnTo>
                      <a:pt x="1164" y="633"/>
                    </a:lnTo>
                    <a:lnTo>
                      <a:pt x="1180" y="616"/>
                    </a:lnTo>
                    <a:lnTo>
                      <a:pt x="1194" y="600"/>
                    </a:lnTo>
                    <a:lnTo>
                      <a:pt x="1209" y="584"/>
                    </a:lnTo>
                    <a:lnTo>
                      <a:pt x="1225" y="567"/>
                    </a:lnTo>
                    <a:lnTo>
                      <a:pt x="1239" y="550"/>
                    </a:lnTo>
                    <a:lnTo>
                      <a:pt x="1254" y="534"/>
                    </a:lnTo>
                    <a:lnTo>
                      <a:pt x="1269" y="517"/>
                    </a:lnTo>
                    <a:lnTo>
                      <a:pt x="1284" y="501"/>
                    </a:lnTo>
                    <a:lnTo>
                      <a:pt x="1299" y="484"/>
                    </a:lnTo>
                    <a:lnTo>
                      <a:pt x="1313" y="468"/>
                    </a:lnTo>
                    <a:lnTo>
                      <a:pt x="1328" y="453"/>
                    </a:lnTo>
                    <a:lnTo>
                      <a:pt x="1342" y="437"/>
                    </a:lnTo>
                    <a:lnTo>
                      <a:pt x="1357" y="421"/>
                    </a:lnTo>
                    <a:lnTo>
                      <a:pt x="1370" y="405"/>
                    </a:lnTo>
                    <a:lnTo>
                      <a:pt x="1385" y="389"/>
                    </a:lnTo>
                    <a:lnTo>
                      <a:pt x="1398" y="375"/>
                    </a:lnTo>
                    <a:lnTo>
                      <a:pt x="1413" y="359"/>
                    </a:lnTo>
                    <a:lnTo>
                      <a:pt x="1426" y="345"/>
                    </a:lnTo>
                    <a:lnTo>
                      <a:pt x="1439" y="330"/>
                    </a:lnTo>
                    <a:lnTo>
                      <a:pt x="1453" y="316"/>
                    </a:lnTo>
                    <a:lnTo>
                      <a:pt x="1466" y="302"/>
                    </a:lnTo>
                    <a:lnTo>
                      <a:pt x="1478" y="288"/>
                    </a:lnTo>
                    <a:lnTo>
                      <a:pt x="1491" y="274"/>
                    </a:lnTo>
                    <a:lnTo>
                      <a:pt x="1504" y="261"/>
                    </a:lnTo>
                    <a:lnTo>
                      <a:pt x="1516" y="248"/>
                    </a:lnTo>
                    <a:lnTo>
                      <a:pt x="1528" y="235"/>
                    </a:lnTo>
                    <a:lnTo>
                      <a:pt x="1551" y="210"/>
                    </a:lnTo>
                    <a:lnTo>
                      <a:pt x="1573" y="187"/>
                    </a:lnTo>
                    <a:lnTo>
                      <a:pt x="1595" y="164"/>
                    </a:lnTo>
                    <a:lnTo>
                      <a:pt x="1614" y="143"/>
                    </a:lnTo>
                    <a:lnTo>
                      <a:pt x="1633" y="124"/>
                    </a:lnTo>
                    <a:lnTo>
                      <a:pt x="1642" y="115"/>
                    </a:lnTo>
                    <a:lnTo>
                      <a:pt x="1650" y="107"/>
                    </a:lnTo>
                    <a:lnTo>
                      <a:pt x="1659" y="98"/>
                    </a:lnTo>
                    <a:lnTo>
                      <a:pt x="1666" y="91"/>
                    </a:lnTo>
                    <a:lnTo>
                      <a:pt x="1681" y="77"/>
                    </a:lnTo>
                    <a:lnTo>
                      <a:pt x="1694" y="64"/>
                    </a:lnTo>
                    <a:lnTo>
                      <a:pt x="1705" y="54"/>
                    </a:lnTo>
                    <a:lnTo>
                      <a:pt x="1715" y="45"/>
                    </a:lnTo>
                    <a:lnTo>
                      <a:pt x="1729" y="34"/>
                    </a:lnTo>
                    <a:lnTo>
                      <a:pt x="1707" y="0"/>
                    </a:lnTo>
                    <a:lnTo>
                      <a:pt x="1693" y="9"/>
                    </a:lnTo>
                    <a:lnTo>
                      <a:pt x="1678" y="18"/>
                    </a:lnTo>
                    <a:lnTo>
                      <a:pt x="1664" y="28"/>
                    </a:lnTo>
                    <a:lnTo>
                      <a:pt x="1648" y="37"/>
                    </a:lnTo>
                    <a:lnTo>
                      <a:pt x="1633" y="46"/>
                    </a:lnTo>
                    <a:lnTo>
                      <a:pt x="1619" y="56"/>
                    </a:lnTo>
                    <a:lnTo>
                      <a:pt x="1606" y="64"/>
                    </a:lnTo>
                    <a:lnTo>
                      <a:pt x="1591" y="74"/>
                    </a:lnTo>
                    <a:lnTo>
                      <a:pt x="1576" y="84"/>
                    </a:lnTo>
                    <a:lnTo>
                      <a:pt x="1562" y="94"/>
                    </a:lnTo>
                    <a:lnTo>
                      <a:pt x="1547" y="103"/>
                    </a:lnTo>
                    <a:lnTo>
                      <a:pt x="1533" y="113"/>
                    </a:lnTo>
                    <a:lnTo>
                      <a:pt x="1519" y="123"/>
                    </a:lnTo>
                    <a:lnTo>
                      <a:pt x="1505" y="132"/>
                    </a:lnTo>
                    <a:lnTo>
                      <a:pt x="1490" y="143"/>
                    </a:lnTo>
                    <a:lnTo>
                      <a:pt x="1477" y="153"/>
                    </a:lnTo>
                    <a:lnTo>
                      <a:pt x="1462" y="163"/>
                    </a:lnTo>
                    <a:lnTo>
                      <a:pt x="1448" y="174"/>
                    </a:lnTo>
                    <a:lnTo>
                      <a:pt x="1434" y="183"/>
                    </a:lnTo>
                    <a:lnTo>
                      <a:pt x="1420" y="193"/>
                    </a:lnTo>
                    <a:lnTo>
                      <a:pt x="1407" y="204"/>
                    </a:lnTo>
                    <a:lnTo>
                      <a:pt x="1393" y="215"/>
                    </a:lnTo>
                    <a:lnTo>
                      <a:pt x="1379" y="225"/>
                    </a:lnTo>
                    <a:lnTo>
                      <a:pt x="1365" y="235"/>
                    </a:lnTo>
                    <a:lnTo>
                      <a:pt x="1351" y="245"/>
                    </a:lnTo>
                    <a:lnTo>
                      <a:pt x="1337" y="256"/>
                    </a:lnTo>
                    <a:lnTo>
                      <a:pt x="1324" y="267"/>
                    </a:lnTo>
                    <a:lnTo>
                      <a:pt x="1311" y="278"/>
                    </a:lnTo>
                    <a:lnTo>
                      <a:pt x="1297" y="288"/>
                    </a:lnTo>
                    <a:lnTo>
                      <a:pt x="1283" y="299"/>
                    </a:lnTo>
                    <a:lnTo>
                      <a:pt x="1269" y="309"/>
                    </a:lnTo>
                    <a:lnTo>
                      <a:pt x="1256" y="320"/>
                    </a:lnTo>
                    <a:lnTo>
                      <a:pt x="1243" y="331"/>
                    </a:lnTo>
                    <a:lnTo>
                      <a:pt x="1229" y="342"/>
                    </a:lnTo>
                    <a:lnTo>
                      <a:pt x="1216" y="353"/>
                    </a:lnTo>
                    <a:lnTo>
                      <a:pt x="1203" y="365"/>
                    </a:lnTo>
                    <a:lnTo>
                      <a:pt x="1189" y="376"/>
                    </a:lnTo>
                    <a:lnTo>
                      <a:pt x="1176" y="387"/>
                    </a:lnTo>
                    <a:lnTo>
                      <a:pt x="1163" y="398"/>
                    </a:lnTo>
                    <a:lnTo>
                      <a:pt x="1149" y="410"/>
                    </a:lnTo>
                    <a:lnTo>
                      <a:pt x="1137" y="421"/>
                    </a:lnTo>
                    <a:lnTo>
                      <a:pt x="1124" y="432"/>
                    </a:lnTo>
                    <a:lnTo>
                      <a:pt x="1110" y="444"/>
                    </a:lnTo>
                    <a:lnTo>
                      <a:pt x="1097" y="455"/>
                    </a:lnTo>
                    <a:lnTo>
                      <a:pt x="1085" y="467"/>
                    </a:lnTo>
                    <a:lnTo>
                      <a:pt x="1072" y="478"/>
                    </a:lnTo>
                    <a:lnTo>
                      <a:pt x="1058" y="490"/>
                    </a:lnTo>
                    <a:lnTo>
                      <a:pt x="1046" y="501"/>
                    </a:lnTo>
                    <a:lnTo>
                      <a:pt x="1033" y="513"/>
                    </a:lnTo>
                    <a:lnTo>
                      <a:pt x="1021" y="525"/>
                    </a:lnTo>
                    <a:lnTo>
                      <a:pt x="1007" y="536"/>
                    </a:lnTo>
                    <a:lnTo>
                      <a:pt x="995" y="548"/>
                    </a:lnTo>
                    <a:lnTo>
                      <a:pt x="982" y="560"/>
                    </a:lnTo>
                    <a:lnTo>
                      <a:pt x="970" y="573"/>
                    </a:lnTo>
                    <a:lnTo>
                      <a:pt x="956" y="585"/>
                    </a:lnTo>
                    <a:lnTo>
                      <a:pt x="944" y="596"/>
                    </a:lnTo>
                    <a:lnTo>
                      <a:pt x="932" y="608"/>
                    </a:lnTo>
                    <a:lnTo>
                      <a:pt x="919" y="620"/>
                    </a:lnTo>
                    <a:lnTo>
                      <a:pt x="907" y="632"/>
                    </a:lnTo>
                    <a:lnTo>
                      <a:pt x="895" y="644"/>
                    </a:lnTo>
                    <a:lnTo>
                      <a:pt x="882" y="656"/>
                    </a:lnTo>
                    <a:lnTo>
                      <a:pt x="870" y="668"/>
                    </a:lnTo>
                    <a:lnTo>
                      <a:pt x="857" y="681"/>
                    </a:lnTo>
                    <a:lnTo>
                      <a:pt x="845" y="693"/>
                    </a:lnTo>
                    <a:lnTo>
                      <a:pt x="835" y="683"/>
                    </a:lnTo>
                    <a:lnTo>
                      <a:pt x="824" y="672"/>
                    </a:lnTo>
                    <a:lnTo>
                      <a:pt x="814" y="662"/>
                    </a:lnTo>
                    <a:lnTo>
                      <a:pt x="804" y="653"/>
                    </a:lnTo>
                    <a:lnTo>
                      <a:pt x="794" y="642"/>
                    </a:lnTo>
                    <a:lnTo>
                      <a:pt x="783" y="632"/>
                    </a:lnTo>
                    <a:lnTo>
                      <a:pt x="772" y="621"/>
                    </a:lnTo>
                    <a:lnTo>
                      <a:pt x="761" y="611"/>
                    </a:lnTo>
                    <a:lnTo>
                      <a:pt x="751" y="602"/>
                    </a:lnTo>
                    <a:lnTo>
                      <a:pt x="740" y="591"/>
                    </a:lnTo>
                    <a:lnTo>
                      <a:pt x="730" y="581"/>
                    </a:lnTo>
                    <a:lnTo>
                      <a:pt x="719" y="571"/>
                    </a:lnTo>
                    <a:lnTo>
                      <a:pt x="708" y="562"/>
                    </a:lnTo>
                    <a:lnTo>
                      <a:pt x="698" y="552"/>
                    </a:lnTo>
                    <a:lnTo>
                      <a:pt x="687" y="541"/>
                    </a:lnTo>
                    <a:lnTo>
                      <a:pt x="676" y="531"/>
                    </a:lnTo>
                    <a:lnTo>
                      <a:pt x="665" y="522"/>
                    </a:lnTo>
                    <a:lnTo>
                      <a:pt x="654" y="512"/>
                    </a:lnTo>
                    <a:lnTo>
                      <a:pt x="643" y="502"/>
                    </a:lnTo>
                    <a:lnTo>
                      <a:pt x="632" y="493"/>
                    </a:lnTo>
                    <a:lnTo>
                      <a:pt x="622" y="483"/>
                    </a:lnTo>
                    <a:lnTo>
                      <a:pt x="611" y="473"/>
                    </a:lnTo>
                    <a:lnTo>
                      <a:pt x="600" y="463"/>
                    </a:lnTo>
                    <a:lnTo>
                      <a:pt x="589" y="455"/>
                    </a:lnTo>
                    <a:lnTo>
                      <a:pt x="577" y="445"/>
                    </a:lnTo>
                    <a:lnTo>
                      <a:pt x="566" y="436"/>
                    </a:lnTo>
                    <a:lnTo>
                      <a:pt x="555" y="426"/>
                    </a:lnTo>
                    <a:lnTo>
                      <a:pt x="544" y="417"/>
                    </a:lnTo>
                    <a:lnTo>
                      <a:pt x="533" y="408"/>
                    </a:lnTo>
                    <a:lnTo>
                      <a:pt x="522" y="399"/>
                    </a:lnTo>
                    <a:lnTo>
                      <a:pt x="510" y="389"/>
                    </a:lnTo>
                    <a:lnTo>
                      <a:pt x="499" y="381"/>
                    </a:lnTo>
                    <a:lnTo>
                      <a:pt x="488" y="371"/>
                    </a:lnTo>
                    <a:lnTo>
                      <a:pt x="476" y="363"/>
                    </a:lnTo>
                    <a:lnTo>
                      <a:pt x="465" y="354"/>
                    </a:lnTo>
                    <a:lnTo>
                      <a:pt x="454" y="345"/>
                    </a:lnTo>
                    <a:lnTo>
                      <a:pt x="442" y="336"/>
                    </a:lnTo>
                    <a:lnTo>
                      <a:pt x="431" y="328"/>
                    </a:lnTo>
                    <a:lnTo>
                      <a:pt x="420" y="319"/>
                    </a:lnTo>
                    <a:lnTo>
                      <a:pt x="408" y="311"/>
                    </a:lnTo>
                    <a:lnTo>
                      <a:pt x="397" y="302"/>
                    </a:lnTo>
                    <a:lnTo>
                      <a:pt x="385" y="294"/>
                    </a:lnTo>
                    <a:lnTo>
                      <a:pt x="374" y="285"/>
                    </a:lnTo>
                    <a:lnTo>
                      <a:pt x="363" y="278"/>
                    </a:lnTo>
                    <a:lnTo>
                      <a:pt x="351" y="269"/>
                    </a:lnTo>
                    <a:lnTo>
                      <a:pt x="340" y="261"/>
                    </a:lnTo>
                    <a:lnTo>
                      <a:pt x="328" y="254"/>
                    </a:lnTo>
                    <a:lnTo>
                      <a:pt x="316" y="245"/>
                    </a:lnTo>
                    <a:lnTo>
                      <a:pt x="305" y="238"/>
                    </a:lnTo>
                    <a:lnTo>
                      <a:pt x="293" y="231"/>
                    </a:lnTo>
                    <a:lnTo>
                      <a:pt x="270" y="215"/>
                    </a:lnTo>
                    <a:lnTo>
                      <a:pt x="247" y="200"/>
                    </a:lnTo>
                    <a:lnTo>
                      <a:pt x="224" y="187"/>
                    </a:lnTo>
                    <a:lnTo>
                      <a:pt x="201" y="172"/>
                    </a:lnTo>
                    <a:lnTo>
                      <a:pt x="176" y="159"/>
                    </a:lnTo>
                    <a:lnTo>
                      <a:pt x="153" y="146"/>
                    </a:lnTo>
                    <a:lnTo>
                      <a:pt x="13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" name="Freeform 32"/>
              <p:cNvSpPr>
                <a:spLocks/>
              </p:cNvSpPr>
              <p:nvPr/>
            </p:nvSpPr>
            <p:spPr bwMode="auto">
              <a:xfrm>
                <a:off x="3486" y="2371"/>
                <a:ext cx="440" cy="448"/>
              </a:xfrm>
              <a:custGeom>
                <a:avLst/>
                <a:gdLst>
                  <a:gd name="T0" fmla="*/ 29 w 1759"/>
                  <a:gd name="T1" fmla="*/ 51 h 1795"/>
                  <a:gd name="T2" fmla="*/ 52 w 1759"/>
                  <a:gd name="T3" fmla="*/ 79 h 1795"/>
                  <a:gd name="T4" fmla="*/ 84 w 1759"/>
                  <a:gd name="T5" fmla="*/ 118 h 1795"/>
                  <a:gd name="T6" fmla="*/ 113 w 1759"/>
                  <a:gd name="T7" fmla="*/ 151 h 1795"/>
                  <a:gd name="T8" fmla="*/ 151 w 1759"/>
                  <a:gd name="T9" fmla="*/ 190 h 1795"/>
                  <a:gd name="T10" fmla="*/ 173 w 1759"/>
                  <a:gd name="T11" fmla="*/ 212 h 1795"/>
                  <a:gd name="T12" fmla="*/ 136 w 1759"/>
                  <a:gd name="T13" fmla="*/ 253 h 1795"/>
                  <a:gd name="T14" fmla="*/ 100 w 1759"/>
                  <a:gd name="T15" fmla="*/ 295 h 1795"/>
                  <a:gd name="T16" fmla="*/ 77 w 1759"/>
                  <a:gd name="T17" fmla="*/ 321 h 1795"/>
                  <a:gd name="T18" fmla="*/ 51 w 1759"/>
                  <a:gd name="T19" fmla="*/ 348 h 1795"/>
                  <a:gd name="T20" fmla="*/ 27 w 1759"/>
                  <a:gd name="T21" fmla="*/ 375 h 1795"/>
                  <a:gd name="T22" fmla="*/ 6 w 1759"/>
                  <a:gd name="T23" fmla="*/ 403 h 1795"/>
                  <a:gd name="T24" fmla="*/ 16 w 1759"/>
                  <a:gd name="T25" fmla="*/ 447 h 1795"/>
                  <a:gd name="T26" fmla="*/ 63 w 1759"/>
                  <a:gd name="T27" fmla="*/ 427 h 1795"/>
                  <a:gd name="T28" fmla="*/ 91 w 1759"/>
                  <a:gd name="T29" fmla="*/ 395 h 1795"/>
                  <a:gd name="T30" fmla="*/ 116 w 1759"/>
                  <a:gd name="T31" fmla="*/ 362 h 1795"/>
                  <a:gd name="T32" fmla="*/ 138 w 1759"/>
                  <a:gd name="T33" fmla="*/ 333 h 1795"/>
                  <a:gd name="T34" fmla="*/ 168 w 1759"/>
                  <a:gd name="T35" fmla="*/ 298 h 1795"/>
                  <a:gd name="T36" fmla="*/ 204 w 1759"/>
                  <a:gd name="T37" fmla="*/ 256 h 1795"/>
                  <a:gd name="T38" fmla="*/ 224 w 1759"/>
                  <a:gd name="T39" fmla="*/ 263 h 1795"/>
                  <a:gd name="T40" fmla="*/ 242 w 1759"/>
                  <a:gd name="T41" fmla="*/ 280 h 1795"/>
                  <a:gd name="T42" fmla="*/ 261 w 1759"/>
                  <a:gd name="T43" fmla="*/ 298 h 1795"/>
                  <a:gd name="T44" fmla="*/ 279 w 1759"/>
                  <a:gd name="T45" fmla="*/ 315 h 1795"/>
                  <a:gd name="T46" fmla="*/ 298 w 1759"/>
                  <a:gd name="T47" fmla="*/ 333 h 1795"/>
                  <a:gd name="T48" fmla="*/ 316 w 1759"/>
                  <a:gd name="T49" fmla="*/ 349 h 1795"/>
                  <a:gd name="T50" fmla="*/ 338 w 1759"/>
                  <a:gd name="T51" fmla="*/ 369 h 1795"/>
                  <a:gd name="T52" fmla="*/ 370 w 1759"/>
                  <a:gd name="T53" fmla="*/ 396 h 1795"/>
                  <a:gd name="T54" fmla="*/ 397 w 1759"/>
                  <a:gd name="T55" fmla="*/ 419 h 1795"/>
                  <a:gd name="T56" fmla="*/ 426 w 1759"/>
                  <a:gd name="T57" fmla="*/ 439 h 1795"/>
                  <a:gd name="T58" fmla="*/ 429 w 1759"/>
                  <a:gd name="T59" fmla="*/ 401 h 1795"/>
                  <a:gd name="T60" fmla="*/ 402 w 1759"/>
                  <a:gd name="T61" fmla="*/ 372 h 1795"/>
                  <a:gd name="T62" fmla="*/ 376 w 1759"/>
                  <a:gd name="T63" fmla="*/ 347 h 1795"/>
                  <a:gd name="T64" fmla="*/ 346 w 1759"/>
                  <a:gd name="T65" fmla="*/ 317 h 1795"/>
                  <a:gd name="T66" fmla="*/ 307 w 1759"/>
                  <a:gd name="T67" fmla="*/ 274 h 1795"/>
                  <a:gd name="T68" fmla="*/ 264 w 1759"/>
                  <a:gd name="T69" fmla="*/ 227 h 1795"/>
                  <a:gd name="T70" fmla="*/ 265 w 1759"/>
                  <a:gd name="T71" fmla="*/ 187 h 1795"/>
                  <a:gd name="T72" fmla="*/ 295 w 1759"/>
                  <a:gd name="T73" fmla="*/ 154 h 1795"/>
                  <a:gd name="T74" fmla="*/ 325 w 1759"/>
                  <a:gd name="T75" fmla="*/ 121 h 1795"/>
                  <a:gd name="T76" fmla="*/ 353 w 1759"/>
                  <a:gd name="T77" fmla="*/ 90 h 1795"/>
                  <a:gd name="T78" fmla="*/ 379 w 1759"/>
                  <a:gd name="T79" fmla="*/ 61 h 1795"/>
                  <a:gd name="T80" fmla="*/ 413 w 1759"/>
                  <a:gd name="T81" fmla="*/ 26 h 1795"/>
                  <a:gd name="T82" fmla="*/ 427 w 1759"/>
                  <a:gd name="T83" fmla="*/ 0 h 1795"/>
                  <a:gd name="T84" fmla="*/ 398 w 1759"/>
                  <a:gd name="T85" fmla="*/ 18 h 1795"/>
                  <a:gd name="T86" fmla="*/ 369 w 1759"/>
                  <a:gd name="T87" fmla="*/ 38 h 1795"/>
                  <a:gd name="T88" fmla="*/ 341 w 1759"/>
                  <a:gd name="T89" fmla="*/ 58 h 1795"/>
                  <a:gd name="T90" fmla="*/ 314 w 1759"/>
                  <a:gd name="T91" fmla="*/ 80 h 1795"/>
                  <a:gd name="T92" fmla="*/ 287 w 1759"/>
                  <a:gd name="T93" fmla="*/ 102 h 1795"/>
                  <a:gd name="T94" fmla="*/ 262 w 1759"/>
                  <a:gd name="T95" fmla="*/ 125 h 1795"/>
                  <a:gd name="T96" fmla="*/ 236 w 1759"/>
                  <a:gd name="T97" fmla="*/ 149 h 1795"/>
                  <a:gd name="T98" fmla="*/ 211 w 1759"/>
                  <a:gd name="T99" fmla="*/ 173 h 1795"/>
                  <a:gd name="T100" fmla="*/ 190 w 1759"/>
                  <a:gd name="T101" fmla="*/ 152 h 1795"/>
                  <a:gd name="T102" fmla="*/ 169 w 1759"/>
                  <a:gd name="T103" fmla="*/ 133 h 1795"/>
                  <a:gd name="T104" fmla="*/ 147 w 1759"/>
                  <a:gd name="T105" fmla="*/ 113 h 1795"/>
                  <a:gd name="T106" fmla="*/ 125 w 1759"/>
                  <a:gd name="T107" fmla="*/ 95 h 1795"/>
                  <a:gd name="T108" fmla="*/ 102 w 1759"/>
                  <a:gd name="T109" fmla="*/ 77 h 1795"/>
                  <a:gd name="T110" fmla="*/ 79 w 1759"/>
                  <a:gd name="T111" fmla="*/ 61 h 1795"/>
                  <a:gd name="T112" fmla="*/ 38 w 1759"/>
                  <a:gd name="T113" fmla="*/ 36 h 17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9" h="1795">
                    <a:moveTo>
                      <a:pt x="130" y="132"/>
                    </a:moveTo>
                    <a:lnTo>
                      <a:pt x="118" y="135"/>
                    </a:lnTo>
                    <a:lnTo>
                      <a:pt x="104" y="146"/>
                    </a:lnTo>
                    <a:lnTo>
                      <a:pt x="92" y="158"/>
                    </a:lnTo>
                    <a:lnTo>
                      <a:pt x="80" y="160"/>
                    </a:lnTo>
                    <a:lnTo>
                      <a:pt x="92" y="175"/>
                    </a:lnTo>
                    <a:lnTo>
                      <a:pt x="103" y="190"/>
                    </a:lnTo>
                    <a:lnTo>
                      <a:pt x="115" y="205"/>
                    </a:lnTo>
                    <a:lnTo>
                      <a:pt x="127" y="220"/>
                    </a:lnTo>
                    <a:lnTo>
                      <a:pt x="138" y="234"/>
                    </a:lnTo>
                    <a:lnTo>
                      <a:pt x="150" y="249"/>
                    </a:lnTo>
                    <a:lnTo>
                      <a:pt x="161" y="263"/>
                    </a:lnTo>
                    <a:lnTo>
                      <a:pt x="172" y="278"/>
                    </a:lnTo>
                    <a:lnTo>
                      <a:pt x="184" y="291"/>
                    </a:lnTo>
                    <a:lnTo>
                      <a:pt x="195" y="304"/>
                    </a:lnTo>
                    <a:lnTo>
                      <a:pt x="206" y="318"/>
                    </a:lnTo>
                    <a:lnTo>
                      <a:pt x="216" y="331"/>
                    </a:lnTo>
                    <a:lnTo>
                      <a:pt x="227" y="345"/>
                    </a:lnTo>
                    <a:lnTo>
                      <a:pt x="238" y="358"/>
                    </a:lnTo>
                    <a:lnTo>
                      <a:pt x="258" y="382"/>
                    </a:lnTo>
                    <a:lnTo>
                      <a:pt x="278" y="406"/>
                    </a:lnTo>
                    <a:lnTo>
                      <a:pt x="297" y="429"/>
                    </a:lnTo>
                    <a:lnTo>
                      <a:pt x="315" y="451"/>
                    </a:lnTo>
                    <a:lnTo>
                      <a:pt x="334" y="472"/>
                    </a:lnTo>
                    <a:lnTo>
                      <a:pt x="349" y="491"/>
                    </a:lnTo>
                    <a:lnTo>
                      <a:pt x="365" y="508"/>
                    </a:lnTo>
                    <a:lnTo>
                      <a:pt x="380" y="525"/>
                    </a:lnTo>
                    <a:lnTo>
                      <a:pt x="393" y="540"/>
                    </a:lnTo>
                    <a:lnTo>
                      <a:pt x="406" y="556"/>
                    </a:lnTo>
                    <a:lnTo>
                      <a:pt x="420" y="570"/>
                    </a:lnTo>
                    <a:lnTo>
                      <a:pt x="436" y="587"/>
                    </a:lnTo>
                    <a:lnTo>
                      <a:pt x="451" y="604"/>
                    </a:lnTo>
                    <a:lnTo>
                      <a:pt x="467" y="621"/>
                    </a:lnTo>
                    <a:lnTo>
                      <a:pt x="484" y="639"/>
                    </a:lnTo>
                    <a:lnTo>
                      <a:pt x="502" y="659"/>
                    </a:lnTo>
                    <a:lnTo>
                      <a:pt x="520" y="678"/>
                    </a:lnTo>
                    <a:lnTo>
                      <a:pt x="540" y="697"/>
                    </a:lnTo>
                    <a:lnTo>
                      <a:pt x="561" y="718"/>
                    </a:lnTo>
                    <a:lnTo>
                      <a:pt x="581" y="740"/>
                    </a:lnTo>
                    <a:lnTo>
                      <a:pt x="602" y="762"/>
                    </a:lnTo>
                    <a:lnTo>
                      <a:pt x="613" y="773"/>
                    </a:lnTo>
                    <a:lnTo>
                      <a:pt x="624" y="784"/>
                    </a:lnTo>
                    <a:lnTo>
                      <a:pt x="635" y="794"/>
                    </a:lnTo>
                    <a:lnTo>
                      <a:pt x="645" y="805"/>
                    </a:lnTo>
                    <a:lnTo>
                      <a:pt x="656" y="816"/>
                    </a:lnTo>
                    <a:lnTo>
                      <a:pt x="669" y="828"/>
                    </a:lnTo>
                    <a:lnTo>
                      <a:pt x="679" y="839"/>
                    </a:lnTo>
                    <a:lnTo>
                      <a:pt x="692" y="851"/>
                    </a:lnTo>
                    <a:lnTo>
                      <a:pt x="672" y="872"/>
                    </a:lnTo>
                    <a:lnTo>
                      <a:pt x="654" y="893"/>
                    </a:lnTo>
                    <a:lnTo>
                      <a:pt x="635" y="912"/>
                    </a:lnTo>
                    <a:lnTo>
                      <a:pt x="616" y="933"/>
                    </a:lnTo>
                    <a:lnTo>
                      <a:pt x="598" y="953"/>
                    </a:lnTo>
                    <a:lnTo>
                      <a:pt x="579" y="974"/>
                    </a:lnTo>
                    <a:lnTo>
                      <a:pt x="561" y="995"/>
                    </a:lnTo>
                    <a:lnTo>
                      <a:pt x="542" y="1015"/>
                    </a:lnTo>
                    <a:lnTo>
                      <a:pt x="525" y="1036"/>
                    </a:lnTo>
                    <a:lnTo>
                      <a:pt x="507" y="1056"/>
                    </a:lnTo>
                    <a:lnTo>
                      <a:pt x="489" y="1078"/>
                    </a:lnTo>
                    <a:lnTo>
                      <a:pt x="471" y="1099"/>
                    </a:lnTo>
                    <a:lnTo>
                      <a:pt x="453" y="1119"/>
                    </a:lnTo>
                    <a:lnTo>
                      <a:pt x="436" y="1140"/>
                    </a:lnTo>
                    <a:lnTo>
                      <a:pt x="419" y="1162"/>
                    </a:lnTo>
                    <a:lnTo>
                      <a:pt x="400" y="1182"/>
                    </a:lnTo>
                    <a:lnTo>
                      <a:pt x="389" y="1195"/>
                    </a:lnTo>
                    <a:lnTo>
                      <a:pt x="379" y="1208"/>
                    </a:lnTo>
                    <a:lnTo>
                      <a:pt x="366" y="1221"/>
                    </a:lnTo>
                    <a:lnTo>
                      <a:pt x="355" y="1235"/>
                    </a:lnTo>
                    <a:lnTo>
                      <a:pt x="343" y="1248"/>
                    </a:lnTo>
                    <a:lnTo>
                      <a:pt x="331" y="1260"/>
                    </a:lnTo>
                    <a:lnTo>
                      <a:pt x="318" y="1273"/>
                    </a:lnTo>
                    <a:lnTo>
                      <a:pt x="306" y="1287"/>
                    </a:lnTo>
                    <a:lnTo>
                      <a:pt x="294" y="1300"/>
                    </a:lnTo>
                    <a:lnTo>
                      <a:pt x="280" y="1313"/>
                    </a:lnTo>
                    <a:lnTo>
                      <a:pt x="268" y="1327"/>
                    </a:lnTo>
                    <a:lnTo>
                      <a:pt x="255" y="1340"/>
                    </a:lnTo>
                    <a:lnTo>
                      <a:pt x="241" y="1353"/>
                    </a:lnTo>
                    <a:lnTo>
                      <a:pt x="229" y="1367"/>
                    </a:lnTo>
                    <a:lnTo>
                      <a:pt x="216" y="1380"/>
                    </a:lnTo>
                    <a:lnTo>
                      <a:pt x="204" y="1393"/>
                    </a:lnTo>
                    <a:lnTo>
                      <a:pt x="190" y="1407"/>
                    </a:lnTo>
                    <a:lnTo>
                      <a:pt x="177" y="1420"/>
                    </a:lnTo>
                    <a:lnTo>
                      <a:pt x="165" y="1434"/>
                    </a:lnTo>
                    <a:lnTo>
                      <a:pt x="153" y="1448"/>
                    </a:lnTo>
                    <a:lnTo>
                      <a:pt x="141" y="1461"/>
                    </a:lnTo>
                    <a:lnTo>
                      <a:pt x="129" y="1475"/>
                    </a:lnTo>
                    <a:lnTo>
                      <a:pt x="116" y="1488"/>
                    </a:lnTo>
                    <a:lnTo>
                      <a:pt x="106" y="1503"/>
                    </a:lnTo>
                    <a:lnTo>
                      <a:pt x="95" y="1516"/>
                    </a:lnTo>
                    <a:lnTo>
                      <a:pt x="82" y="1531"/>
                    </a:lnTo>
                    <a:lnTo>
                      <a:pt x="73" y="1544"/>
                    </a:lnTo>
                    <a:lnTo>
                      <a:pt x="62" y="1557"/>
                    </a:lnTo>
                    <a:lnTo>
                      <a:pt x="52" y="1572"/>
                    </a:lnTo>
                    <a:lnTo>
                      <a:pt x="42" y="1586"/>
                    </a:lnTo>
                    <a:lnTo>
                      <a:pt x="34" y="1601"/>
                    </a:lnTo>
                    <a:lnTo>
                      <a:pt x="25" y="1614"/>
                    </a:lnTo>
                    <a:lnTo>
                      <a:pt x="5" y="1663"/>
                    </a:lnTo>
                    <a:lnTo>
                      <a:pt x="0" y="1706"/>
                    </a:lnTo>
                    <a:lnTo>
                      <a:pt x="4" y="1727"/>
                    </a:lnTo>
                    <a:lnTo>
                      <a:pt x="11" y="1744"/>
                    </a:lnTo>
                    <a:lnTo>
                      <a:pt x="21" y="1759"/>
                    </a:lnTo>
                    <a:lnTo>
                      <a:pt x="33" y="1772"/>
                    </a:lnTo>
                    <a:lnTo>
                      <a:pt x="49" y="1783"/>
                    </a:lnTo>
                    <a:lnTo>
                      <a:pt x="64" y="1790"/>
                    </a:lnTo>
                    <a:lnTo>
                      <a:pt x="104" y="1795"/>
                    </a:lnTo>
                    <a:lnTo>
                      <a:pt x="149" y="1785"/>
                    </a:lnTo>
                    <a:lnTo>
                      <a:pt x="172" y="1774"/>
                    </a:lnTo>
                    <a:lnTo>
                      <a:pt x="197" y="1760"/>
                    </a:lnTo>
                    <a:lnTo>
                      <a:pt x="218" y="1743"/>
                    </a:lnTo>
                    <a:lnTo>
                      <a:pt x="229" y="1733"/>
                    </a:lnTo>
                    <a:lnTo>
                      <a:pt x="240" y="1722"/>
                    </a:lnTo>
                    <a:lnTo>
                      <a:pt x="252" y="1711"/>
                    </a:lnTo>
                    <a:lnTo>
                      <a:pt x="264" y="1699"/>
                    </a:lnTo>
                    <a:lnTo>
                      <a:pt x="289" y="1672"/>
                    </a:lnTo>
                    <a:lnTo>
                      <a:pt x="301" y="1658"/>
                    </a:lnTo>
                    <a:lnTo>
                      <a:pt x="313" y="1643"/>
                    </a:lnTo>
                    <a:lnTo>
                      <a:pt x="326" y="1629"/>
                    </a:lnTo>
                    <a:lnTo>
                      <a:pt x="338" y="1613"/>
                    </a:lnTo>
                    <a:lnTo>
                      <a:pt x="352" y="1597"/>
                    </a:lnTo>
                    <a:lnTo>
                      <a:pt x="364" y="1581"/>
                    </a:lnTo>
                    <a:lnTo>
                      <a:pt x="377" y="1564"/>
                    </a:lnTo>
                    <a:lnTo>
                      <a:pt x="391" y="1549"/>
                    </a:lnTo>
                    <a:lnTo>
                      <a:pt x="403" y="1532"/>
                    </a:lnTo>
                    <a:lnTo>
                      <a:pt x="416" y="1515"/>
                    </a:lnTo>
                    <a:lnTo>
                      <a:pt x="428" y="1499"/>
                    </a:lnTo>
                    <a:lnTo>
                      <a:pt x="440" y="1482"/>
                    </a:lnTo>
                    <a:lnTo>
                      <a:pt x="453" y="1465"/>
                    </a:lnTo>
                    <a:lnTo>
                      <a:pt x="465" y="1449"/>
                    </a:lnTo>
                    <a:lnTo>
                      <a:pt x="477" y="1434"/>
                    </a:lnTo>
                    <a:lnTo>
                      <a:pt x="489" y="1418"/>
                    </a:lnTo>
                    <a:lnTo>
                      <a:pt x="500" y="1402"/>
                    </a:lnTo>
                    <a:lnTo>
                      <a:pt x="512" y="1387"/>
                    </a:lnTo>
                    <a:lnTo>
                      <a:pt x="522" y="1373"/>
                    </a:lnTo>
                    <a:lnTo>
                      <a:pt x="533" y="1360"/>
                    </a:lnTo>
                    <a:lnTo>
                      <a:pt x="542" y="1346"/>
                    </a:lnTo>
                    <a:lnTo>
                      <a:pt x="552" y="1333"/>
                    </a:lnTo>
                    <a:lnTo>
                      <a:pt x="571" y="1310"/>
                    </a:lnTo>
                    <a:lnTo>
                      <a:pt x="587" y="1290"/>
                    </a:lnTo>
                    <a:lnTo>
                      <a:pt x="598" y="1277"/>
                    </a:lnTo>
                    <a:lnTo>
                      <a:pt x="609" y="1264"/>
                    </a:lnTo>
                    <a:lnTo>
                      <a:pt x="622" y="1248"/>
                    </a:lnTo>
                    <a:lnTo>
                      <a:pt x="637" y="1231"/>
                    </a:lnTo>
                    <a:lnTo>
                      <a:pt x="653" y="1213"/>
                    </a:lnTo>
                    <a:lnTo>
                      <a:pt x="670" y="1193"/>
                    </a:lnTo>
                    <a:lnTo>
                      <a:pt x="688" y="1173"/>
                    </a:lnTo>
                    <a:lnTo>
                      <a:pt x="706" y="1151"/>
                    </a:lnTo>
                    <a:lnTo>
                      <a:pt x="727" y="1128"/>
                    </a:lnTo>
                    <a:lnTo>
                      <a:pt x="747" y="1104"/>
                    </a:lnTo>
                    <a:lnTo>
                      <a:pt x="769" y="1078"/>
                    </a:lnTo>
                    <a:lnTo>
                      <a:pt x="792" y="1053"/>
                    </a:lnTo>
                    <a:lnTo>
                      <a:pt x="803" y="1039"/>
                    </a:lnTo>
                    <a:lnTo>
                      <a:pt x="815" y="1026"/>
                    </a:lnTo>
                    <a:lnTo>
                      <a:pt x="827" y="1011"/>
                    </a:lnTo>
                    <a:lnTo>
                      <a:pt x="840" y="998"/>
                    </a:lnTo>
                    <a:lnTo>
                      <a:pt x="848" y="1007"/>
                    </a:lnTo>
                    <a:lnTo>
                      <a:pt x="858" y="1016"/>
                    </a:lnTo>
                    <a:lnTo>
                      <a:pt x="866" y="1025"/>
                    </a:lnTo>
                    <a:lnTo>
                      <a:pt x="876" y="1033"/>
                    </a:lnTo>
                    <a:lnTo>
                      <a:pt x="886" y="1043"/>
                    </a:lnTo>
                    <a:lnTo>
                      <a:pt x="894" y="1052"/>
                    </a:lnTo>
                    <a:lnTo>
                      <a:pt x="904" y="1060"/>
                    </a:lnTo>
                    <a:lnTo>
                      <a:pt x="912" y="1070"/>
                    </a:lnTo>
                    <a:lnTo>
                      <a:pt x="922" y="1078"/>
                    </a:lnTo>
                    <a:lnTo>
                      <a:pt x="931" y="1087"/>
                    </a:lnTo>
                    <a:lnTo>
                      <a:pt x="940" y="1096"/>
                    </a:lnTo>
                    <a:lnTo>
                      <a:pt x="950" y="1105"/>
                    </a:lnTo>
                    <a:lnTo>
                      <a:pt x="958" y="1113"/>
                    </a:lnTo>
                    <a:lnTo>
                      <a:pt x="968" y="1123"/>
                    </a:lnTo>
                    <a:lnTo>
                      <a:pt x="978" y="1132"/>
                    </a:lnTo>
                    <a:lnTo>
                      <a:pt x="986" y="1140"/>
                    </a:lnTo>
                    <a:lnTo>
                      <a:pt x="996" y="1150"/>
                    </a:lnTo>
                    <a:lnTo>
                      <a:pt x="1006" y="1158"/>
                    </a:lnTo>
                    <a:lnTo>
                      <a:pt x="1014" y="1168"/>
                    </a:lnTo>
                    <a:lnTo>
                      <a:pt x="1024" y="1176"/>
                    </a:lnTo>
                    <a:lnTo>
                      <a:pt x="1034" y="1185"/>
                    </a:lnTo>
                    <a:lnTo>
                      <a:pt x="1042" y="1193"/>
                    </a:lnTo>
                    <a:lnTo>
                      <a:pt x="1052" y="1203"/>
                    </a:lnTo>
                    <a:lnTo>
                      <a:pt x="1062" y="1212"/>
                    </a:lnTo>
                    <a:lnTo>
                      <a:pt x="1071" y="1220"/>
                    </a:lnTo>
                    <a:lnTo>
                      <a:pt x="1080" y="1230"/>
                    </a:lnTo>
                    <a:lnTo>
                      <a:pt x="1090" y="1238"/>
                    </a:lnTo>
                    <a:lnTo>
                      <a:pt x="1099" y="1247"/>
                    </a:lnTo>
                    <a:lnTo>
                      <a:pt x="1108" y="1255"/>
                    </a:lnTo>
                    <a:lnTo>
                      <a:pt x="1117" y="1264"/>
                    </a:lnTo>
                    <a:lnTo>
                      <a:pt x="1126" y="1272"/>
                    </a:lnTo>
                    <a:lnTo>
                      <a:pt x="1136" y="1282"/>
                    </a:lnTo>
                    <a:lnTo>
                      <a:pt x="1145" y="1290"/>
                    </a:lnTo>
                    <a:lnTo>
                      <a:pt x="1154" y="1299"/>
                    </a:lnTo>
                    <a:lnTo>
                      <a:pt x="1164" y="1307"/>
                    </a:lnTo>
                    <a:lnTo>
                      <a:pt x="1172" y="1316"/>
                    </a:lnTo>
                    <a:lnTo>
                      <a:pt x="1182" y="1324"/>
                    </a:lnTo>
                    <a:lnTo>
                      <a:pt x="1191" y="1333"/>
                    </a:lnTo>
                    <a:lnTo>
                      <a:pt x="1200" y="1341"/>
                    </a:lnTo>
                    <a:lnTo>
                      <a:pt x="1208" y="1350"/>
                    </a:lnTo>
                    <a:lnTo>
                      <a:pt x="1218" y="1358"/>
                    </a:lnTo>
                    <a:lnTo>
                      <a:pt x="1227" y="1366"/>
                    </a:lnTo>
                    <a:lnTo>
                      <a:pt x="1236" y="1374"/>
                    </a:lnTo>
                    <a:lnTo>
                      <a:pt x="1245" y="1383"/>
                    </a:lnTo>
                    <a:lnTo>
                      <a:pt x="1255" y="1391"/>
                    </a:lnTo>
                    <a:lnTo>
                      <a:pt x="1263" y="1398"/>
                    </a:lnTo>
                    <a:lnTo>
                      <a:pt x="1272" y="1407"/>
                    </a:lnTo>
                    <a:lnTo>
                      <a:pt x="1281" y="1415"/>
                    </a:lnTo>
                    <a:lnTo>
                      <a:pt x="1290" y="1423"/>
                    </a:lnTo>
                    <a:lnTo>
                      <a:pt x="1298" y="1431"/>
                    </a:lnTo>
                    <a:lnTo>
                      <a:pt x="1307" y="1438"/>
                    </a:lnTo>
                    <a:lnTo>
                      <a:pt x="1315" y="1447"/>
                    </a:lnTo>
                    <a:lnTo>
                      <a:pt x="1332" y="1461"/>
                    </a:lnTo>
                    <a:lnTo>
                      <a:pt x="1350" y="1477"/>
                    </a:lnTo>
                    <a:lnTo>
                      <a:pt x="1366" y="1492"/>
                    </a:lnTo>
                    <a:lnTo>
                      <a:pt x="1383" y="1506"/>
                    </a:lnTo>
                    <a:lnTo>
                      <a:pt x="1399" y="1521"/>
                    </a:lnTo>
                    <a:lnTo>
                      <a:pt x="1416" y="1535"/>
                    </a:lnTo>
                    <a:lnTo>
                      <a:pt x="1432" y="1549"/>
                    </a:lnTo>
                    <a:lnTo>
                      <a:pt x="1447" y="1562"/>
                    </a:lnTo>
                    <a:lnTo>
                      <a:pt x="1462" y="1575"/>
                    </a:lnTo>
                    <a:lnTo>
                      <a:pt x="1478" y="1588"/>
                    </a:lnTo>
                    <a:lnTo>
                      <a:pt x="1492" y="1601"/>
                    </a:lnTo>
                    <a:lnTo>
                      <a:pt x="1507" y="1613"/>
                    </a:lnTo>
                    <a:lnTo>
                      <a:pt x="1521" y="1624"/>
                    </a:lnTo>
                    <a:lnTo>
                      <a:pt x="1535" y="1636"/>
                    </a:lnTo>
                    <a:lnTo>
                      <a:pt x="1548" y="1647"/>
                    </a:lnTo>
                    <a:lnTo>
                      <a:pt x="1561" y="1658"/>
                    </a:lnTo>
                    <a:lnTo>
                      <a:pt x="1575" y="1668"/>
                    </a:lnTo>
                    <a:lnTo>
                      <a:pt x="1587" y="1677"/>
                    </a:lnTo>
                    <a:lnTo>
                      <a:pt x="1599" y="1687"/>
                    </a:lnTo>
                    <a:lnTo>
                      <a:pt x="1610" y="1695"/>
                    </a:lnTo>
                    <a:lnTo>
                      <a:pt x="1622" y="1704"/>
                    </a:lnTo>
                    <a:lnTo>
                      <a:pt x="1633" y="1711"/>
                    </a:lnTo>
                    <a:lnTo>
                      <a:pt x="1654" y="1727"/>
                    </a:lnTo>
                    <a:lnTo>
                      <a:pt x="1672" y="1739"/>
                    </a:lnTo>
                    <a:lnTo>
                      <a:pt x="1689" y="1749"/>
                    </a:lnTo>
                    <a:lnTo>
                      <a:pt x="1703" y="1757"/>
                    </a:lnTo>
                    <a:lnTo>
                      <a:pt x="1728" y="1766"/>
                    </a:lnTo>
                    <a:lnTo>
                      <a:pt x="1742" y="1766"/>
                    </a:lnTo>
                    <a:lnTo>
                      <a:pt x="1758" y="1735"/>
                    </a:lnTo>
                    <a:lnTo>
                      <a:pt x="1759" y="1702"/>
                    </a:lnTo>
                    <a:lnTo>
                      <a:pt x="1750" y="1664"/>
                    </a:lnTo>
                    <a:lnTo>
                      <a:pt x="1740" y="1645"/>
                    </a:lnTo>
                    <a:lnTo>
                      <a:pt x="1728" y="1624"/>
                    </a:lnTo>
                    <a:lnTo>
                      <a:pt x="1714" y="1605"/>
                    </a:lnTo>
                    <a:lnTo>
                      <a:pt x="1699" y="1584"/>
                    </a:lnTo>
                    <a:lnTo>
                      <a:pt x="1683" y="1564"/>
                    </a:lnTo>
                    <a:lnTo>
                      <a:pt x="1665" y="1545"/>
                    </a:lnTo>
                    <a:lnTo>
                      <a:pt x="1645" y="1526"/>
                    </a:lnTo>
                    <a:lnTo>
                      <a:pt x="1636" y="1516"/>
                    </a:lnTo>
                    <a:lnTo>
                      <a:pt x="1626" y="1506"/>
                    </a:lnTo>
                    <a:lnTo>
                      <a:pt x="1616" y="1498"/>
                    </a:lnTo>
                    <a:lnTo>
                      <a:pt x="1606" y="1489"/>
                    </a:lnTo>
                    <a:lnTo>
                      <a:pt x="1597" y="1480"/>
                    </a:lnTo>
                    <a:lnTo>
                      <a:pt x="1587" y="1471"/>
                    </a:lnTo>
                    <a:lnTo>
                      <a:pt x="1574" y="1460"/>
                    </a:lnTo>
                    <a:lnTo>
                      <a:pt x="1560" y="1448"/>
                    </a:lnTo>
                    <a:lnTo>
                      <a:pt x="1546" y="1435"/>
                    </a:lnTo>
                    <a:lnTo>
                      <a:pt x="1532" y="1421"/>
                    </a:lnTo>
                    <a:lnTo>
                      <a:pt x="1517" y="1407"/>
                    </a:lnTo>
                    <a:lnTo>
                      <a:pt x="1502" y="1392"/>
                    </a:lnTo>
                    <a:lnTo>
                      <a:pt x="1494" y="1384"/>
                    </a:lnTo>
                    <a:lnTo>
                      <a:pt x="1486" y="1377"/>
                    </a:lnTo>
                    <a:lnTo>
                      <a:pt x="1470" y="1360"/>
                    </a:lnTo>
                    <a:lnTo>
                      <a:pt x="1454" y="1343"/>
                    </a:lnTo>
                    <a:lnTo>
                      <a:pt x="1438" y="1326"/>
                    </a:lnTo>
                    <a:lnTo>
                      <a:pt x="1420" y="1307"/>
                    </a:lnTo>
                    <a:lnTo>
                      <a:pt x="1403" y="1288"/>
                    </a:lnTo>
                    <a:lnTo>
                      <a:pt x="1384" y="1269"/>
                    </a:lnTo>
                    <a:lnTo>
                      <a:pt x="1366" y="1249"/>
                    </a:lnTo>
                    <a:lnTo>
                      <a:pt x="1348" y="1229"/>
                    </a:lnTo>
                    <a:lnTo>
                      <a:pt x="1329" y="1208"/>
                    </a:lnTo>
                    <a:lnTo>
                      <a:pt x="1310" y="1187"/>
                    </a:lnTo>
                    <a:lnTo>
                      <a:pt x="1290" y="1166"/>
                    </a:lnTo>
                    <a:lnTo>
                      <a:pt x="1270" y="1144"/>
                    </a:lnTo>
                    <a:lnTo>
                      <a:pt x="1250" y="1122"/>
                    </a:lnTo>
                    <a:lnTo>
                      <a:pt x="1229" y="1099"/>
                    </a:lnTo>
                    <a:lnTo>
                      <a:pt x="1208" y="1076"/>
                    </a:lnTo>
                    <a:lnTo>
                      <a:pt x="1188" y="1053"/>
                    </a:lnTo>
                    <a:lnTo>
                      <a:pt x="1166" y="1030"/>
                    </a:lnTo>
                    <a:lnTo>
                      <a:pt x="1144" y="1005"/>
                    </a:lnTo>
                    <a:lnTo>
                      <a:pt x="1122" y="981"/>
                    </a:lnTo>
                    <a:lnTo>
                      <a:pt x="1100" y="957"/>
                    </a:lnTo>
                    <a:lnTo>
                      <a:pt x="1077" y="933"/>
                    </a:lnTo>
                    <a:lnTo>
                      <a:pt x="1054" y="908"/>
                    </a:lnTo>
                    <a:lnTo>
                      <a:pt x="1031" y="884"/>
                    </a:lnTo>
                    <a:lnTo>
                      <a:pt x="1008" y="859"/>
                    </a:lnTo>
                    <a:lnTo>
                      <a:pt x="984" y="834"/>
                    </a:lnTo>
                    <a:lnTo>
                      <a:pt x="999" y="817"/>
                    </a:lnTo>
                    <a:lnTo>
                      <a:pt x="1013" y="800"/>
                    </a:lnTo>
                    <a:lnTo>
                      <a:pt x="1029" y="785"/>
                    </a:lnTo>
                    <a:lnTo>
                      <a:pt x="1043" y="768"/>
                    </a:lnTo>
                    <a:lnTo>
                      <a:pt x="1058" y="751"/>
                    </a:lnTo>
                    <a:lnTo>
                      <a:pt x="1074" y="734"/>
                    </a:lnTo>
                    <a:lnTo>
                      <a:pt x="1088" y="717"/>
                    </a:lnTo>
                    <a:lnTo>
                      <a:pt x="1103" y="700"/>
                    </a:lnTo>
                    <a:lnTo>
                      <a:pt x="1119" y="684"/>
                    </a:lnTo>
                    <a:lnTo>
                      <a:pt x="1133" y="667"/>
                    </a:lnTo>
                    <a:lnTo>
                      <a:pt x="1149" y="650"/>
                    </a:lnTo>
                    <a:lnTo>
                      <a:pt x="1164" y="633"/>
                    </a:lnTo>
                    <a:lnTo>
                      <a:pt x="1179" y="616"/>
                    </a:lnTo>
                    <a:lnTo>
                      <a:pt x="1194" y="599"/>
                    </a:lnTo>
                    <a:lnTo>
                      <a:pt x="1208" y="582"/>
                    </a:lnTo>
                    <a:lnTo>
                      <a:pt x="1224" y="565"/>
                    </a:lnTo>
                    <a:lnTo>
                      <a:pt x="1239" y="549"/>
                    </a:lnTo>
                    <a:lnTo>
                      <a:pt x="1255" y="532"/>
                    </a:lnTo>
                    <a:lnTo>
                      <a:pt x="1269" y="516"/>
                    </a:lnTo>
                    <a:lnTo>
                      <a:pt x="1284" y="500"/>
                    </a:lnTo>
                    <a:lnTo>
                      <a:pt x="1298" y="484"/>
                    </a:lnTo>
                    <a:lnTo>
                      <a:pt x="1313" y="467"/>
                    </a:lnTo>
                    <a:lnTo>
                      <a:pt x="1327" y="451"/>
                    </a:lnTo>
                    <a:lnTo>
                      <a:pt x="1342" y="435"/>
                    </a:lnTo>
                    <a:lnTo>
                      <a:pt x="1356" y="420"/>
                    </a:lnTo>
                    <a:lnTo>
                      <a:pt x="1371" y="404"/>
                    </a:lnTo>
                    <a:lnTo>
                      <a:pt x="1384" y="389"/>
                    </a:lnTo>
                    <a:lnTo>
                      <a:pt x="1398" y="374"/>
                    </a:lnTo>
                    <a:lnTo>
                      <a:pt x="1412" y="359"/>
                    </a:lnTo>
                    <a:lnTo>
                      <a:pt x="1426" y="345"/>
                    </a:lnTo>
                    <a:lnTo>
                      <a:pt x="1439" y="330"/>
                    </a:lnTo>
                    <a:lnTo>
                      <a:pt x="1452" y="315"/>
                    </a:lnTo>
                    <a:lnTo>
                      <a:pt x="1466" y="301"/>
                    </a:lnTo>
                    <a:lnTo>
                      <a:pt x="1478" y="288"/>
                    </a:lnTo>
                    <a:lnTo>
                      <a:pt x="1491" y="273"/>
                    </a:lnTo>
                    <a:lnTo>
                      <a:pt x="1503" y="260"/>
                    </a:lnTo>
                    <a:lnTo>
                      <a:pt x="1515" y="246"/>
                    </a:lnTo>
                    <a:lnTo>
                      <a:pt x="1528" y="234"/>
                    </a:lnTo>
                    <a:lnTo>
                      <a:pt x="1551" y="209"/>
                    </a:lnTo>
                    <a:lnTo>
                      <a:pt x="1572" y="186"/>
                    </a:lnTo>
                    <a:lnTo>
                      <a:pt x="1594" y="164"/>
                    </a:lnTo>
                    <a:lnTo>
                      <a:pt x="1614" y="143"/>
                    </a:lnTo>
                    <a:lnTo>
                      <a:pt x="1632" y="124"/>
                    </a:lnTo>
                    <a:lnTo>
                      <a:pt x="1642" y="114"/>
                    </a:lnTo>
                    <a:lnTo>
                      <a:pt x="1650" y="106"/>
                    </a:lnTo>
                    <a:lnTo>
                      <a:pt x="1659" y="98"/>
                    </a:lnTo>
                    <a:lnTo>
                      <a:pt x="1666" y="90"/>
                    </a:lnTo>
                    <a:lnTo>
                      <a:pt x="1680" y="75"/>
                    </a:lnTo>
                    <a:lnTo>
                      <a:pt x="1694" y="63"/>
                    </a:lnTo>
                    <a:lnTo>
                      <a:pt x="1705" y="52"/>
                    </a:lnTo>
                    <a:lnTo>
                      <a:pt x="1714" y="44"/>
                    </a:lnTo>
                    <a:lnTo>
                      <a:pt x="1729" y="33"/>
                    </a:lnTo>
                    <a:lnTo>
                      <a:pt x="1707" y="0"/>
                    </a:lnTo>
                    <a:lnTo>
                      <a:pt x="1693" y="9"/>
                    </a:lnTo>
                    <a:lnTo>
                      <a:pt x="1678" y="17"/>
                    </a:lnTo>
                    <a:lnTo>
                      <a:pt x="1662" y="27"/>
                    </a:lnTo>
                    <a:lnTo>
                      <a:pt x="1649" y="36"/>
                    </a:lnTo>
                    <a:lnTo>
                      <a:pt x="1633" y="45"/>
                    </a:lnTo>
                    <a:lnTo>
                      <a:pt x="1619" y="55"/>
                    </a:lnTo>
                    <a:lnTo>
                      <a:pt x="1605" y="64"/>
                    </a:lnTo>
                    <a:lnTo>
                      <a:pt x="1591" y="74"/>
                    </a:lnTo>
                    <a:lnTo>
                      <a:pt x="1576" y="84"/>
                    </a:lnTo>
                    <a:lnTo>
                      <a:pt x="1561" y="93"/>
                    </a:lnTo>
                    <a:lnTo>
                      <a:pt x="1547" y="102"/>
                    </a:lnTo>
                    <a:lnTo>
                      <a:pt x="1532" y="113"/>
                    </a:lnTo>
                    <a:lnTo>
                      <a:pt x="1519" y="123"/>
                    </a:lnTo>
                    <a:lnTo>
                      <a:pt x="1504" y="132"/>
                    </a:lnTo>
                    <a:lnTo>
                      <a:pt x="1490" y="142"/>
                    </a:lnTo>
                    <a:lnTo>
                      <a:pt x="1477" y="152"/>
                    </a:lnTo>
                    <a:lnTo>
                      <a:pt x="1462" y="161"/>
                    </a:lnTo>
                    <a:lnTo>
                      <a:pt x="1449" y="172"/>
                    </a:lnTo>
                    <a:lnTo>
                      <a:pt x="1434" y="182"/>
                    </a:lnTo>
                    <a:lnTo>
                      <a:pt x="1421" y="193"/>
                    </a:lnTo>
                    <a:lnTo>
                      <a:pt x="1406" y="203"/>
                    </a:lnTo>
                    <a:lnTo>
                      <a:pt x="1393" y="214"/>
                    </a:lnTo>
                    <a:lnTo>
                      <a:pt x="1378" y="223"/>
                    </a:lnTo>
                    <a:lnTo>
                      <a:pt x="1365" y="234"/>
                    </a:lnTo>
                    <a:lnTo>
                      <a:pt x="1350" y="245"/>
                    </a:lnTo>
                    <a:lnTo>
                      <a:pt x="1337" y="255"/>
                    </a:lnTo>
                    <a:lnTo>
                      <a:pt x="1324" y="266"/>
                    </a:lnTo>
                    <a:lnTo>
                      <a:pt x="1310" y="277"/>
                    </a:lnTo>
                    <a:lnTo>
                      <a:pt x="1297" y="288"/>
                    </a:lnTo>
                    <a:lnTo>
                      <a:pt x="1282" y="298"/>
                    </a:lnTo>
                    <a:lnTo>
                      <a:pt x="1269" y="309"/>
                    </a:lnTo>
                    <a:lnTo>
                      <a:pt x="1256" y="320"/>
                    </a:lnTo>
                    <a:lnTo>
                      <a:pt x="1242" y="331"/>
                    </a:lnTo>
                    <a:lnTo>
                      <a:pt x="1229" y="342"/>
                    </a:lnTo>
                    <a:lnTo>
                      <a:pt x="1216" y="353"/>
                    </a:lnTo>
                    <a:lnTo>
                      <a:pt x="1202" y="364"/>
                    </a:lnTo>
                    <a:lnTo>
                      <a:pt x="1189" y="375"/>
                    </a:lnTo>
                    <a:lnTo>
                      <a:pt x="1176" y="386"/>
                    </a:lnTo>
                    <a:lnTo>
                      <a:pt x="1162" y="398"/>
                    </a:lnTo>
                    <a:lnTo>
                      <a:pt x="1149" y="409"/>
                    </a:lnTo>
                    <a:lnTo>
                      <a:pt x="1137" y="420"/>
                    </a:lnTo>
                    <a:lnTo>
                      <a:pt x="1123" y="432"/>
                    </a:lnTo>
                    <a:lnTo>
                      <a:pt x="1110" y="443"/>
                    </a:lnTo>
                    <a:lnTo>
                      <a:pt x="1097" y="454"/>
                    </a:lnTo>
                    <a:lnTo>
                      <a:pt x="1085" y="466"/>
                    </a:lnTo>
                    <a:lnTo>
                      <a:pt x="1071" y="477"/>
                    </a:lnTo>
                    <a:lnTo>
                      <a:pt x="1058" y="489"/>
                    </a:lnTo>
                    <a:lnTo>
                      <a:pt x="1046" y="501"/>
                    </a:lnTo>
                    <a:lnTo>
                      <a:pt x="1032" y="512"/>
                    </a:lnTo>
                    <a:lnTo>
                      <a:pt x="1020" y="524"/>
                    </a:lnTo>
                    <a:lnTo>
                      <a:pt x="1007" y="536"/>
                    </a:lnTo>
                    <a:lnTo>
                      <a:pt x="995" y="547"/>
                    </a:lnTo>
                    <a:lnTo>
                      <a:pt x="982" y="559"/>
                    </a:lnTo>
                    <a:lnTo>
                      <a:pt x="969" y="571"/>
                    </a:lnTo>
                    <a:lnTo>
                      <a:pt x="956" y="583"/>
                    </a:lnTo>
                    <a:lnTo>
                      <a:pt x="944" y="596"/>
                    </a:lnTo>
                    <a:lnTo>
                      <a:pt x="932" y="608"/>
                    </a:lnTo>
                    <a:lnTo>
                      <a:pt x="920" y="619"/>
                    </a:lnTo>
                    <a:lnTo>
                      <a:pt x="906" y="632"/>
                    </a:lnTo>
                    <a:lnTo>
                      <a:pt x="894" y="643"/>
                    </a:lnTo>
                    <a:lnTo>
                      <a:pt x="882" y="655"/>
                    </a:lnTo>
                    <a:lnTo>
                      <a:pt x="870" y="667"/>
                    </a:lnTo>
                    <a:lnTo>
                      <a:pt x="858" y="679"/>
                    </a:lnTo>
                    <a:lnTo>
                      <a:pt x="844" y="693"/>
                    </a:lnTo>
                    <a:lnTo>
                      <a:pt x="835" y="682"/>
                    </a:lnTo>
                    <a:lnTo>
                      <a:pt x="824" y="672"/>
                    </a:lnTo>
                    <a:lnTo>
                      <a:pt x="814" y="661"/>
                    </a:lnTo>
                    <a:lnTo>
                      <a:pt x="803" y="651"/>
                    </a:lnTo>
                    <a:lnTo>
                      <a:pt x="793" y="640"/>
                    </a:lnTo>
                    <a:lnTo>
                      <a:pt x="783" y="631"/>
                    </a:lnTo>
                    <a:lnTo>
                      <a:pt x="772" y="621"/>
                    </a:lnTo>
                    <a:lnTo>
                      <a:pt x="761" y="610"/>
                    </a:lnTo>
                    <a:lnTo>
                      <a:pt x="751" y="600"/>
                    </a:lnTo>
                    <a:lnTo>
                      <a:pt x="740" y="591"/>
                    </a:lnTo>
                    <a:lnTo>
                      <a:pt x="729" y="581"/>
                    </a:lnTo>
                    <a:lnTo>
                      <a:pt x="718" y="570"/>
                    </a:lnTo>
                    <a:lnTo>
                      <a:pt x="707" y="560"/>
                    </a:lnTo>
                    <a:lnTo>
                      <a:pt x="698" y="551"/>
                    </a:lnTo>
                    <a:lnTo>
                      <a:pt x="687" y="541"/>
                    </a:lnTo>
                    <a:lnTo>
                      <a:pt x="676" y="531"/>
                    </a:lnTo>
                    <a:lnTo>
                      <a:pt x="665" y="522"/>
                    </a:lnTo>
                    <a:lnTo>
                      <a:pt x="654" y="512"/>
                    </a:lnTo>
                    <a:lnTo>
                      <a:pt x="643" y="502"/>
                    </a:lnTo>
                    <a:lnTo>
                      <a:pt x="632" y="492"/>
                    </a:lnTo>
                    <a:lnTo>
                      <a:pt x="621" y="483"/>
                    </a:lnTo>
                    <a:lnTo>
                      <a:pt x="610" y="473"/>
                    </a:lnTo>
                    <a:lnTo>
                      <a:pt x="599" y="463"/>
                    </a:lnTo>
                    <a:lnTo>
                      <a:pt x="588" y="454"/>
                    </a:lnTo>
                    <a:lnTo>
                      <a:pt x="578" y="444"/>
                    </a:lnTo>
                    <a:lnTo>
                      <a:pt x="565" y="435"/>
                    </a:lnTo>
                    <a:lnTo>
                      <a:pt x="554" y="426"/>
                    </a:lnTo>
                    <a:lnTo>
                      <a:pt x="544" y="416"/>
                    </a:lnTo>
                    <a:lnTo>
                      <a:pt x="533" y="408"/>
                    </a:lnTo>
                    <a:lnTo>
                      <a:pt x="522" y="398"/>
                    </a:lnTo>
                    <a:lnTo>
                      <a:pt x="510" y="389"/>
                    </a:lnTo>
                    <a:lnTo>
                      <a:pt x="499" y="380"/>
                    </a:lnTo>
                    <a:lnTo>
                      <a:pt x="488" y="371"/>
                    </a:lnTo>
                    <a:lnTo>
                      <a:pt x="476" y="361"/>
                    </a:lnTo>
                    <a:lnTo>
                      <a:pt x="465" y="353"/>
                    </a:lnTo>
                    <a:lnTo>
                      <a:pt x="454" y="345"/>
                    </a:lnTo>
                    <a:lnTo>
                      <a:pt x="443" y="336"/>
                    </a:lnTo>
                    <a:lnTo>
                      <a:pt x="431" y="328"/>
                    </a:lnTo>
                    <a:lnTo>
                      <a:pt x="420" y="318"/>
                    </a:lnTo>
                    <a:lnTo>
                      <a:pt x="408" y="309"/>
                    </a:lnTo>
                    <a:lnTo>
                      <a:pt x="397" y="301"/>
                    </a:lnTo>
                    <a:lnTo>
                      <a:pt x="386" y="294"/>
                    </a:lnTo>
                    <a:lnTo>
                      <a:pt x="374" y="285"/>
                    </a:lnTo>
                    <a:lnTo>
                      <a:pt x="363" y="277"/>
                    </a:lnTo>
                    <a:lnTo>
                      <a:pt x="351" y="269"/>
                    </a:lnTo>
                    <a:lnTo>
                      <a:pt x="340" y="261"/>
                    </a:lnTo>
                    <a:lnTo>
                      <a:pt x="328" y="252"/>
                    </a:lnTo>
                    <a:lnTo>
                      <a:pt x="317" y="245"/>
                    </a:lnTo>
                    <a:lnTo>
                      <a:pt x="305" y="237"/>
                    </a:lnTo>
                    <a:lnTo>
                      <a:pt x="292" y="229"/>
                    </a:lnTo>
                    <a:lnTo>
                      <a:pt x="269" y="215"/>
                    </a:lnTo>
                    <a:lnTo>
                      <a:pt x="246" y="200"/>
                    </a:lnTo>
                    <a:lnTo>
                      <a:pt x="223" y="186"/>
                    </a:lnTo>
                    <a:lnTo>
                      <a:pt x="200" y="172"/>
                    </a:lnTo>
                    <a:lnTo>
                      <a:pt x="176" y="159"/>
                    </a:lnTo>
                    <a:lnTo>
                      <a:pt x="153" y="146"/>
                    </a:lnTo>
                    <a:lnTo>
                      <a:pt x="130" y="13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3089" name="WordArt 33"/>
          <p:cNvSpPr>
            <a:spLocks noChangeArrowheads="1" noChangeShapeType="1" noTextEdit="1"/>
          </p:cNvSpPr>
          <p:nvPr/>
        </p:nvSpPr>
        <p:spPr bwMode="auto">
          <a:xfrm rot="-1375642">
            <a:off x="6216650" y="1193800"/>
            <a:ext cx="1482725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66FF"/>
                </a:solidFill>
                <a:effectLst>
                  <a:prstShdw prst="shdw17" dist="17961" dir="2700000">
                    <a:srgbClr val="003D99">
                      <a:alpha val="74997"/>
                    </a:srgbClr>
                  </a:prstShdw>
                </a:effectLst>
                <a:latin typeface="Arial Rounded MT Bold"/>
                <a:ea typeface="Arial Rounded MT Bold"/>
                <a:cs typeface="Arial Rounded MT Bold"/>
              </a:rPr>
              <a:t>Creation</a:t>
            </a:r>
          </a:p>
        </p:txBody>
      </p:sp>
      <p:sp>
        <p:nvSpPr>
          <p:cNvPr id="173090" name="WordArt 34"/>
          <p:cNvSpPr>
            <a:spLocks noChangeArrowheads="1" noChangeShapeType="1" noTextEdit="1"/>
          </p:cNvSpPr>
          <p:nvPr/>
        </p:nvSpPr>
        <p:spPr bwMode="auto">
          <a:xfrm rot="-1375642">
            <a:off x="7573963" y="1258888"/>
            <a:ext cx="1482725" cy="466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66FF"/>
                </a:solidFill>
                <a:effectLst>
                  <a:prstShdw prst="shdw17" dist="17961" dir="2700000">
                    <a:srgbClr val="003D99">
                      <a:alpha val="74997"/>
                    </a:srgbClr>
                  </a:prstShdw>
                </a:effectLst>
                <a:latin typeface="Arial Rounded MT Bold"/>
                <a:ea typeface="Arial Rounded MT Bold"/>
                <a:cs typeface="Arial Rounded MT Bold"/>
              </a:rPr>
              <a:t>Evolution</a:t>
            </a:r>
          </a:p>
        </p:txBody>
      </p:sp>
      <p:sp>
        <p:nvSpPr>
          <p:cNvPr id="173091" name="Text Box 35"/>
          <p:cNvSpPr txBox="1">
            <a:spLocks noChangeArrowheads="1"/>
          </p:cNvSpPr>
          <p:nvPr/>
        </p:nvSpPr>
        <p:spPr bwMode="auto">
          <a:xfrm>
            <a:off x="217488" y="2743200"/>
            <a:ext cx="1914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Laws of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3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73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73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73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build="p" autoUpdateAnimBg="0" advAuto="0"/>
      <p:bldP spid="173089" grpId="0" animBg="1"/>
      <p:bldP spid="173090" grpId="0" animBg="1"/>
      <p:bldP spid="17309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>
          <a:xfrm>
            <a:off x="315913" y="0"/>
            <a:ext cx="858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Christian Doctrine and Science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4264025"/>
            <a:ext cx="8228012" cy="204787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Therefore those who accept the big bang and make it part of their Christian apologetics are guilty of interpreting the Bible in terms of current science. This is a dangerous precedent.</a:t>
            </a:r>
            <a:r>
              <a:rPr lang="ja-JP" altLang="en-US" sz="2800">
                <a:latin typeface="Arial"/>
                <a:cs typeface="+mn-cs"/>
              </a:rPr>
              <a:t>”</a:t>
            </a:r>
            <a:endParaRPr lang="en-US" sz="2800">
              <a:cs typeface="+mn-cs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23850" y="2019300"/>
            <a:ext cx="8534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FFCC"/>
              </a:buClr>
              <a:buSzPct val="65000"/>
              <a:buFont typeface="Wingdings" charset="0"/>
              <a:buNone/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Many Christian apologists today accept the big bang and claim that Genesis is in complete agreement with the big bang. However this is a situation driven by science and not by Biblical studies….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790575" y="1371600"/>
            <a:ext cx="7562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cs typeface="+mn-cs"/>
              </a:rPr>
              <a:t>Danny Faulkner, Ph.D. Astronomy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70658" grpId="0" build="p" autoUpdateAnimBg="0"/>
      <p:bldP spid="70660" grpId="0" autoUpdateAnimBg="0"/>
      <p:bldP spid="7066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1423988" y="522288"/>
            <a:ext cx="6270625" cy="58499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3" name="WordArt 6"/>
          <p:cNvSpPr>
            <a:spLocks noChangeArrowheads="1" noChangeShapeType="1" noTextEdit="1"/>
          </p:cNvSpPr>
          <p:nvPr/>
        </p:nvSpPr>
        <p:spPr bwMode="auto">
          <a:xfrm>
            <a:off x="2239963" y="1139825"/>
            <a:ext cx="4598987" cy="2046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Why It Matters</a:t>
            </a:r>
          </a:p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What We Believe</a:t>
            </a:r>
          </a:p>
        </p:txBody>
      </p:sp>
      <p:pic>
        <p:nvPicPr>
          <p:cNvPr id="195591" name="Picture 7" descr="bible"/>
          <p:cNvPicPr>
            <a:picLocks noChangeAspect="1" noChangeArrowheads="1"/>
          </p:cNvPicPr>
          <p:nvPr/>
        </p:nvPicPr>
        <p:blipFill>
          <a:blip r:embed="rId2" cstate="screen">
            <a:lum bright="34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832">
            <a:off x="3860800" y="3768725"/>
            <a:ext cx="155098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 shadeToTitle="1">
        <a:gradFill rotWithShape="0">
          <a:gsLst>
            <a:gs pos="0">
              <a:srgbClr val="FFFFFF"/>
            </a:gs>
            <a:gs pos="100000">
              <a:srgbClr val="CCE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39"/>
          <p:cNvGrpSpPr>
            <a:grpSpLocks/>
          </p:cNvGrpSpPr>
          <p:nvPr/>
        </p:nvGrpSpPr>
        <p:grpSpPr bwMode="auto">
          <a:xfrm>
            <a:off x="2006600" y="3708400"/>
            <a:ext cx="5097463" cy="2978150"/>
            <a:chOff x="1264" y="2336"/>
            <a:chExt cx="3211" cy="1876"/>
          </a:xfrm>
        </p:grpSpPr>
        <p:sp>
          <p:nvSpPr>
            <p:cNvPr id="73733" name="AutoShape 5"/>
            <p:cNvSpPr>
              <a:spLocks noChangeArrowheads="1"/>
            </p:cNvSpPr>
            <p:nvPr/>
          </p:nvSpPr>
          <p:spPr bwMode="auto">
            <a:xfrm>
              <a:off x="1303" y="3870"/>
              <a:ext cx="3128" cy="342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srgbClr val="000066"/>
                  </a:solidFill>
                  <a:cs typeface="+mn-cs"/>
                </a:rPr>
                <a:t>Creation is the foundation</a:t>
              </a:r>
            </a:p>
          </p:txBody>
        </p:sp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1264" y="2336"/>
              <a:ext cx="910" cy="8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Who is the last Adam?</a:t>
              </a:r>
            </a:p>
          </p:txBody>
        </p:sp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2233" y="2592"/>
              <a:ext cx="573" cy="5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sz="20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The works of Jesus</a:t>
              </a:r>
            </a:p>
          </p:txBody>
        </p:sp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3143" y="2593"/>
              <a:ext cx="1195" cy="3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Marriage</a:t>
              </a:r>
            </a:p>
          </p:txBody>
        </p:sp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3730" y="2915"/>
              <a:ext cx="745" cy="2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Sin?</a:t>
              </a:r>
            </a:p>
          </p:txBody>
        </p:sp>
        <p:sp>
          <p:nvSpPr>
            <p:cNvPr id="73738" name="Rectangle 10"/>
            <p:cNvSpPr>
              <a:spLocks noChangeArrowheads="1"/>
            </p:cNvSpPr>
            <p:nvPr/>
          </p:nvSpPr>
          <p:spPr bwMode="auto">
            <a:xfrm>
              <a:off x="2173" y="2363"/>
              <a:ext cx="1888" cy="2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Reason for the Gospel</a:t>
              </a:r>
            </a:p>
          </p:txBody>
        </p:sp>
        <p:grpSp>
          <p:nvGrpSpPr>
            <p:cNvPr id="42004" name="Group 11"/>
            <p:cNvGrpSpPr>
              <a:grpSpLocks/>
            </p:cNvGrpSpPr>
            <p:nvPr/>
          </p:nvGrpSpPr>
          <p:grpSpPr bwMode="auto">
            <a:xfrm>
              <a:off x="1269" y="3179"/>
              <a:ext cx="3206" cy="738"/>
              <a:chOff x="1020" y="2880"/>
              <a:chExt cx="3494" cy="1059"/>
            </a:xfrm>
          </p:grpSpPr>
          <p:sp>
            <p:nvSpPr>
              <p:cNvPr id="73740" name="Rectangle 12" descr="Horizontal brick"/>
              <p:cNvSpPr>
                <a:spLocks noChangeArrowheads="1"/>
              </p:cNvSpPr>
              <p:nvPr/>
            </p:nvSpPr>
            <p:spPr bwMode="auto">
              <a:xfrm>
                <a:off x="1020" y="2880"/>
                <a:ext cx="3494" cy="113"/>
              </a:xfrm>
              <a:prstGeom prst="rect">
                <a:avLst/>
              </a:prstGeom>
              <a:pattFill prst="horzBrick">
                <a:fgClr>
                  <a:srgbClr val="FFFFFF"/>
                </a:fgClr>
                <a:bgClr>
                  <a:srgbClr val="767676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42007" name="Group 13"/>
              <p:cNvGrpSpPr>
                <a:grpSpLocks/>
              </p:cNvGrpSpPr>
              <p:nvPr/>
            </p:nvGrpSpPr>
            <p:grpSpPr bwMode="auto">
              <a:xfrm>
                <a:off x="1293" y="2996"/>
                <a:ext cx="588" cy="942"/>
                <a:chOff x="1095" y="3033"/>
                <a:chExt cx="588" cy="942"/>
              </a:xfrm>
            </p:grpSpPr>
            <p:sp>
              <p:nvSpPr>
                <p:cNvPr id="73742" name="Rectangle 14"/>
                <p:cNvSpPr>
                  <a:spLocks noChangeArrowheads="1"/>
                </p:cNvSpPr>
                <p:nvPr/>
              </p:nvSpPr>
              <p:spPr bwMode="auto">
                <a:xfrm>
                  <a:off x="1274" y="3125"/>
                  <a:ext cx="227" cy="6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3743" name="AutoShape 15"/>
                <p:cNvSpPr>
                  <a:spLocks noChangeArrowheads="1"/>
                </p:cNvSpPr>
                <p:nvPr/>
              </p:nvSpPr>
              <p:spPr bwMode="auto">
                <a:xfrm>
                  <a:off x="1094" y="3881"/>
                  <a:ext cx="586" cy="9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3744" name="AutoShape 16"/>
                <p:cNvSpPr>
                  <a:spLocks noChangeArrowheads="1"/>
                </p:cNvSpPr>
                <p:nvPr/>
              </p:nvSpPr>
              <p:spPr bwMode="auto">
                <a:xfrm>
                  <a:off x="1182" y="3788"/>
                  <a:ext cx="408" cy="9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3745" name="AutoShape 17"/>
                <p:cNvSpPr>
                  <a:spLocks noChangeArrowheads="1"/>
                </p:cNvSpPr>
                <p:nvPr/>
              </p:nvSpPr>
              <p:spPr bwMode="auto">
                <a:xfrm>
                  <a:off x="1097" y="3033"/>
                  <a:ext cx="586" cy="9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2008" name="Group 18"/>
              <p:cNvGrpSpPr>
                <a:grpSpLocks/>
              </p:cNvGrpSpPr>
              <p:nvPr/>
            </p:nvGrpSpPr>
            <p:grpSpPr bwMode="auto">
              <a:xfrm>
                <a:off x="3733" y="2997"/>
                <a:ext cx="588" cy="942"/>
                <a:chOff x="1095" y="3033"/>
                <a:chExt cx="588" cy="942"/>
              </a:xfrm>
            </p:grpSpPr>
            <p:sp>
              <p:nvSpPr>
                <p:cNvPr id="73747" name="Rectangle 19"/>
                <p:cNvSpPr>
                  <a:spLocks noChangeArrowheads="1"/>
                </p:cNvSpPr>
                <p:nvPr/>
              </p:nvSpPr>
              <p:spPr bwMode="auto">
                <a:xfrm>
                  <a:off x="1274" y="3126"/>
                  <a:ext cx="227" cy="6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3748" name="AutoShape 20"/>
                <p:cNvSpPr>
                  <a:spLocks noChangeArrowheads="1"/>
                </p:cNvSpPr>
                <p:nvPr/>
              </p:nvSpPr>
              <p:spPr bwMode="auto">
                <a:xfrm>
                  <a:off x="1095" y="3882"/>
                  <a:ext cx="586" cy="9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3749" name="AutoShape 21"/>
                <p:cNvSpPr>
                  <a:spLocks noChangeArrowheads="1"/>
                </p:cNvSpPr>
                <p:nvPr/>
              </p:nvSpPr>
              <p:spPr bwMode="auto">
                <a:xfrm>
                  <a:off x="1182" y="3788"/>
                  <a:ext cx="408" cy="9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3750" name="AutoShape 22"/>
                <p:cNvSpPr>
                  <a:spLocks noChangeArrowheads="1"/>
                </p:cNvSpPr>
                <p:nvPr/>
              </p:nvSpPr>
              <p:spPr bwMode="auto">
                <a:xfrm>
                  <a:off x="1097" y="3034"/>
                  <a:ext cx="586" cy="9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73751" name="Rectangle 23"/>
            <p:cNvSpPr>
              <a:spLocks noChangeArrowheads="1"/>
            </p:cNvSpPr>
            <p:nvPr/>
          </p:nvSpPr>
          <p:spPr bwMode="auto">
            <a:xfrm>
              <a:off x="2847" y="2916"/>
              <a:ext cx="936" cy="2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John 3:16</a:t>
              </a:r>
            </a:p>
          </p:txBody>
        </p:sp>
      </p:grpSp>
      <p:sp>
        <p:nvSpPr>
          <p:cNvPr id="737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3052763"/>
            <a:ext cx="7715250" cy="652462"/>
          </a:xfrm>
        </p:spPr>
        <p:txBody>
          <a:bodyPr/>
          <a:lstStyle/>
          <a:p>
            <a:pPr marL="400050" indent="-400050" algn="ctr" eaLnBrk="1" hangingPunct="1">
              <a:buFont typeface="Wingdings" charset="0"/>
              <a:buNone/>
              <a:defRPr/>
            </a:pPr>
            <a:r>
              <a:rPr lang="en-US" b="1">
                <a:cs typeface="+mn-cs"/>
              </a:rPr>
              <a:t>The foundation for Christian doctrines</a:t>
            </a:r>
          </a:p>
        </p:txBody>
      </p:sp>
      <p:sp>
        <p:nvSpPr>
          <p:cNvPr id="73764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Why It Matters What We Believe</a:t>
            </a:r>
          </a:p>
        </p:txBody>
      </p:sp>
      <p:grpSp>
        <p:nvGrpSpPr>
          <p:cNvPr id="73752" name="Group 24"/>
          <p:cNvGrpSpPr>
            <a:grpSpLocks/>
          </p:cNvGrpSpPr>
          <p:nvPr/>
        </p:nvGrpSpPr>
        <p:grpSpPr bwMode="auto">
          <a:xfrm>
            <a:off x="228600" y="6210300"/>
            <a:ext cx="8629650" cy="457200"/>
            <a:chOff x="144" y="3912"/>
            <a:chExt cx="5436" cy="288"/>
          </a:xfrm>
        </p:grpSpPr>
        <p:sp>
          <p:nvSpPr>
            <p:cNvPr id="73753" name="AutoShape 25"/>
            <p:cNvSpPr>
              <a:spLocks noChangeArrowheads="1"/>
            </p:cNvSpPr>
            <p:nvPr/>
          </p:nvSpPr>
          <p:spPr bwMode="auto">
            <a:xfrm>
              <a:off x="144" y="3912"/>
              <a:ext cx="1152" cy="27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D60093"/>
              </a:solidFill>
              <a:miter lim="800000"/>
              <a:headEnd/>
              <a:tailEnd/>
            </a:ln>
            <a:effectLst>
              <a:outerShdw blurRad="63500" dist="57501" dir="3723739" algn="ctr" rotWithShape="0">
                <a:schemeClr val="tx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54" name="AutoShape 26"/>
            <p:cNvSpPr>
              <a:spLocks noChangeArrowheads="1"/>
            </p:cNvSpPr>
            <p:nvPr/>
          </p:nvSpPr>
          <p:spPr bwMode="auto">
            <a:xfrm flipH="1">
              <a:off x="4428" y="3924"/>
              <a:ext cx="1152" cy="27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D60093"/>
              </a:solidFill>
              <a:miter lim="800000"/>
              <a:headEnd/>
              <a:tailEnd/>
            </a:ln>
            <a:effectLst>
              <a:outerShdw blurRad="63500" dist="57501" dir="3723739" algn="ctr" rotWithShape="0">
                <a:schemeClr val="tx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3768" name="AutoShape 40"/>
          <p:cNvSpPr>
            <a:spLocks noChangeArrowheads="1"/>
          </p:cNvSpPr>
          <p:nvPr/>
        </p:nvSpPr>
        <p:spPr bwMode="auto">
          <a:xfrm>
            <a:off x="642938" y="981075"/>
            <a:ext cx="7848600" cy="114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3770" name="Group 42"/>
          <p:cNvGrpSpPr>
            <a:grpSpLocks/>
          </p:cNvGrpSpPr>
          <p:nvPr/>
        </p:nvGrpSpPr>
        <p:grpSpPr bwMode="auto">
          <a:xfrm>
            <a:off x="514350" y="1306513"/>
            <a:ext cx="8120063" cy="1655762"/>
            <a:chOff x="324" y="823"/>
            <a:chExt cx="5115" cy="1043"/>
          </a:xfrm>
        </p:grpSpPr>
        <p:sp>
          <p:nvSpPr>
            <p:cNvPr id="73756" name="Rectangle 28"/>
            <p:cNvSpPr>
              <a:spLocks noChangeArrowheads="1"/>
            </p:cNvSpPr>
            <p:nvPr/>
          </p:nvSpPr>
          <p:spPr bwMode="auto">
            <a:xfrm>
              <a:off x="324" y="836"/>
              <a:ext cx="5115" cy="1030"/>
            </a:xfrm>
            <a:prstGeom prst="rect">
              <a:avLst/>
            </a:prstGeom>
            <a:solidFill>
              <a:srgbClr val="0000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3200">
                <a:latin typeface="Times New Roman" charset="0"/>
                <a:cs typeface="+mn-cs"/>
              </a:endParaRPr>
            </a:p>
          </p:txBody>
        </p:sp>
        <p:sp>
          <p:nvSpPr>
            <p:cNvPr id="73757" name="Text Box 29"/>
            <p:cNvSpPr txBox="1">
              <a:spLocks noChangeArrowheads="1"/>
            </p:cNvSpPr>
            <p:nvPr/>
          </p:nvSpPr>
          <p:spPr bwMode="auto">
            <a:xfrm>
              <a:off x="366" y="824"/>
              <a:ext cx="1856" cy="1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cs typeface="+mn-cs"/>
                </a:rPr>
                <a:t>Genesis 1:31</a:t>
              </a:r>
            </a:p>
            <a:p>
              <a:pPr>
                <a:spcBef>
                  <a:spcPct val="1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cs typeface="+mn-cs"/>
                </a:rPr>
                <a:t>Exodus 20:11</a:t>
              </a:r>
            </a:p>
            <a:p>
              <a:pPr>
                <a:spcBef>
                  <a:spcPct val="1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cs typeface="+mn-cs"/>
                </a:rPr>
                <a:t>John 5:46-47</a:t>
              </a:r>
            </a:p>
          </p:txBody>
        </p:sp>
        <p:sp>
          <p:nvSpPr>
            <p:cNvPr id="73759" name="Text Box 31"/>
            <p:cNvSpPr txBox="1">
              <a:spLocks noChangeArrowheads="1"/>
            </p:cNvSpPr>
            <p:nvPr/>
          </p:nvSpPr>
          <p:spPr bwMode="auto">
            <a:xfrm>
              <a:off x="2224" y="824"/>
              <a:ext cx="3184" cy="1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  <a:defRPr/>
              </a:pPr>
              <a:r>
                <a:rPr lang="ja-JP" altLang="en-US" sz="3200">
                  <a:solidFill>
                    <a:schemeClr val="bg1"/>
                  </a:solidFill>
                  <a:latin typeface="Arial"/>
                  <a:cs typeface="+mn-cs"/>
                </a:rPr>
                <a:t>“</a:t>
              </a:r>
              <a:r>
                <a:rPr lang="en-US" sz="3200">
                  <a:solidFill>
                    <a:schemeClr val="bg1"/>
                  </a:solidFill>
                  <a:cs typeface="+mn-cs"/>
                </a:rPr>
                <a:t>Very good</a:t>
              </a:r>
              <a:r>
                <a:rPr lang="ja-JP" altLang="en-US" sz="3200">
                  <a:solidFill>
                    <a:schemeClr val="bg1"/>
                  </a:solidFill>
                  <a:latin typeface="Arial"/>
                  <a:cs typeface="+mn-cs"/>
                </a:rPr>
                <a:t>”</a:t>
              </a:r>
              <a:r>
                <a:rPr lang="en-US" sz="3200">
                  <a:solidFill>
                    <a:schemeClr val="bg1"/>
                  </a:solidFill>
                  <a:cs typeface="+mn-cs"/>
                </a:rPr>
                <a:t> creation</a:t>
              </a:r>
            </a:p>
            <a:p>
              <a:pPr>
                <a:spcBef>
                  <a:spcPct val="1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cs typeface="+mn-cs"/>
                </a:rPr>
                <a:t>Creation in 6-days</a:t>
              </a:r>
            </a:p>
            <a:p>
              <a:pPr>
                <a:spcBef>
                  <a:spcPct val="1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cs typeface="+mn-cs"/>
                </a:rPr>
                <a:t>Jesus believes in creation</a:t>
              </a:r>
            </a:p>
          </p:txBody>
        </p:sp>
        <p:sp>
          <p:nvSpPr>
            <p:cNvPr id="73769" name="Line 41"/>
            <p:cNvSpPr>
              <a:spLocks noChangeShapeType="1"/>
            </p:cNvSpPr>
            <p:nvPr/>
          </p:nvSpPr>
          <p:spPr bwMode="auto">
            <a:xfrm>
              <a:off x="2103" y="823"/>
              <a:ext cx="0" cy="103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 autoUpdateAnimBg="0" advAuto="0"/>
      <p:bldP spid="73764" grpId="0"/>
      <p:bldP spid="7376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Effects of Evolution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203325"/>
            <a:ext cx="8229600" cy="1690688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>
                <a:cs typeface="+mn-cs"/>
              </a:rPr>
              <a:t>One of the main reasons our youth are leaving the church is that they cannot defend a belief in the Bible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57225" y="2906713"/>
            <a:ext cx="7783513" cy="669925"/>
          </a:xfrm>
          <a:prstGeom prst="rect">
            <a:avLst/>
          </a:prstGeom>
          <a:solidFill>
            <a:srgbClr val="0000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cs typeface="+mn-cs"/>
              </a:rPr>
              <a:t>What can be done?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855663" y="3614738"/>
            <a:ext cx="7258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cs typeface="+mn-cs"/>
              </a:rPr>
              <a:t>The Bible teaches what can be done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392113" y="4389438"/>
            <a:ext cx="8229600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200">
                <a:cs typeface="+mn-cs"/>
              </a:rPr>
              <a:t>But sanctify the Lord God in your hearts: and </a:t>
            </a:r>
            <a:r>
              <a:rPr lang="en-US" sz="3200" u="sng">
                <a:cs typeface="+mn-cs"/>
              </a:rPr>
              <a:t>be ready always</a:t>
            </a:r>
            <a:r>
              <a:rPr lang="en-US" sz="3200">
                <a:cs typeface="+mn-cs"/>
              </a:rPr>
              <a:t> to give an answer to every man that asketh you a reason of the hope that is in you with meekness and fear:</a:t>
            </a:r>
            <a:r>
              <a:rPr lang="en-US">
                <a:cs typeface="+mn-cs"/>
              </a:rPr>
              <a:t>   (1 Peter 3:15)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  <p:bldP spid="104450" grpId="0" build="p"/>
      <p:bldP spid="104451" grpId="0" animBg="1"/>
      <p:bldP spid="104453" grpId="0"/>
      <p:bldP spid="1044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Meaning of 1 Peter 3:15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1495425"/>
            <a:ext cx="8229600" cy="3327400"/>
          </a:xfrm>
        </p:spPr>
        <p:txBody>
          <a:bodyPr/>
          <a:lstStyle/>
          <a:p>
            <a:pPr marL="406400" indent="-406400" eaLnBrk="1" hangingPunct="1">
              <a:defRPr/>
            </a:pPr>
            <a:r>
              <a:rPr lang="en-US" sz="3600">
                <a:cs typeface="+mn-cs"/>
              </a:rPr>
              <a:t>We must understand what we believe </a:t>
            </a:r>
          </a:p>
          <a:p>
            <a:pPr marL="406400" indent="-406400" eaLnBrk="1" hangingPunct="1">
              <a:defRPr/>
            </a:pPr>
            <a:r>
              <a:rPr lang="en-US" sz="3600">
                <a:cs typeface="+mn-cs"/>
              </a:rPr>
              <a:t>We must understand why we are Christians </a:t>
            </a:r>
          </a:p>
          <a:p>
            <a:pPr marL="406400" indent="-406400" eaLnBrk="1" hangingPunct="1">
              <a:defRPr/>
            </a:pPr>
            <a:r>
              <a:rPr lang="en-US" sz="3600">
                <a:cs typeface="+mn-cs"/>
              </a:rPr>
              <a:t>We must be able to articulate this belief reasonably and biblically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Evolution Model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2493963"/>
            <a:ext cx="8553450" cy="1736725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>
                <a:cs typeface="+mn-cs"/>
              </a:rPr>
              <a:t>About 4.6 billion years ago the earth evolved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>
                <a:cs typeface="+mn-cs"/>
              </a:rPr>
              <a:t>About 3.5 billion years ago life evolved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>
                <a:cs typeface="+mn-cs"/>
              </a:rPr>
              <a:t>Humans evolved from ape-like creatures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5262563"/>
            <a:ext cx="8343900" cy="669925"/>
          </a:xfrm>
          <a:prstGeom prst="rect">
            <a:avLst/>
          </a:prstGeom>
          <a:solidFill>
            <a:srgbClr val="0000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FFFF"/>
                </a:solidFill>
                <a:cs typeface="+mn-cs"/>
              </a:rPr>
              <a:t>Time, chance, and natural processes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30200" y="1482725"/>
            <a:ext cx="83661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4825" indent="-5048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77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Char char="u"/>
              <a:defRPr/>
            </a:pPr>
            <a:r>
              <a:rPr kumimoji="1" lang="en-US" sz="3200">
                <a:latin typeface="Arial" charset="0"/>
                <a:cs typeface="+mn-cs"/>
              </a:rPr>
              <a:t>About 15 billion years ago the universe exploded into existence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46" grpId="0" build="p" autoUpdateAnimBg="0"/>
      <p:bldP spid="6148" grpId="0" animBg="1" autoUpdateAnimBg="0"/>
      <p:bldP spid="614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4271963" y="5691188"/>
            <a:ext cx="4643437" cy="609600"/>
          </a:xfrm>
          <a:prstGeom prst="rect">
            <a:avLst/>
          </a:prstGeom>
          <a:gradFill rotWithShape="1">
            <a:gsLst>
              <a:gs pos="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582613" y="203200"/>
            <a:ext cx="8239125" cy="701675"/>
          </a:xfrm>
          <a:prstGeom prst="rect">
            <a:avLst/>
          </a:prstGeom>
          <a:noFill/>
          <a:ln>
            <a:noFill/>
          </a:ln>
          <a:effectLst>
            <a:outerShdw blurRad="63500" dist="17961" dir="189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The Entire Lecture in Book Format</a:t>
            </a: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204788" y="1196975"/>
            <a:ext cx="48926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61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993366"/>
              </a:buClr>
              <a:buSzPct val="75000"/>
              <a:buFont typeface="Wingdings" charset="0"/>
              <a:buChar char="u"/>
              <a:defRPr/>
            </a:pPr>
            <a:r>
              <a:rPr lang="en-US" sz="3200">
                <a:solidFill>
                  <a:srgbClr val="000000"/>
                </a:solidFill>
                <a:latin typeface="Arial" charset="0"/>
                <a:cs typeface="+mn-cs"/>
              </a:rPr>
              <a:t>Is evolution compatible with the Bible?</a:t>
            </a:r>
          </a:p>
          <a:p>
            <a:pPr>
              <a:spcBef>
                <a:spcPct val="50000"/>
              </a:spcBef>
              <a:buClr>
                <a:srgbClr val="993366"/>
              </a:buClr>
              <a:buSzPct val="75000"/>
              <a:buFont typeface="Wingdings" charset="0"/>
              <a:buChar char="u"/>
              <a:defRPr/>
            </a:pPr>
            <a:r>
              <a:rPr lang="en-US" sz="3200">
                <a:solidFill>
                  <a:srgbClr val="000000"/>
                </a:solidFill>
                <a:latin typeface="Arial" charset="0"/>
                <a:cs typeface="+mn-cs"/>
              </a:rPr>
              <a:t>Does the Bible say how God created?</a:t>
            </a:r>
          </a:p>
          <a:p>
            <a:pPr>
              <a:spcBef>
                <a:spcPct val="50000"/>
              </a:spcBef>
              <a:buClr>
                <a:srgbClr val="993366"/>
              </a:buClr>
              <a:buSzPct val="75000"/>
              <a:buFont typeface="Wingdings" charset="0"/>
              <a:buChar char="u"/>
              <a:defRPr/>
            </a:pPr>
            <a:r>
              <a:rPr lang="en-US" sz="3200">
                <a:solidFill>
                  <a:srgbClr val="000000"/>
                </a:solidFill>
                <a:latin typeface="Arial" charset="0"/>
                <a:cs typeface="+mn-cs"/>
              </a:rPr>
              <a:t>Is Genesis true history or just a story?</a:t>
            </a:r>
          </a:p>
          <a:p>
            <a:pPr>
              <a:spcBef>
                <a:spcPct val="50000"/>
              </a:spcBef>
              <a:buClr>
                <a:srgbClr val="993366"/>
              </a:buClr>
              <a:buSzPct val="75000"/>
              <a:buFont typeface="Wingdings" charset="0"/>
              <a:buChar char="u"/>
              <a:defRPr/>
            </a:pPr>
            <a:r>
              <a:rPr lang="en-US" sz="3200">
                <a:solidFill>
                  <a:srgbClr val="000000"/>
                </a:solidFill>
                <a:latin typeface="Arial" charset="0"/>
                <a:cs typeface="+mn-cs"/>
              </a:rPr>
              <a:t>How long were the days of creation?</a:t>
            </a:r>
          </a:p>
        </p:txBody>
      </p:sp>
      <p:pic>
        <p:nvPicPr>
          <p:cNvPr id="46084" name="Picture 13" descr="Matter boo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225550"/>
            <a:ext cx="2916238" cy="43322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0238" name="Rectangle 14"/>
          <p:cNvSpPr>
            <a:spLocks noChangeArrowheads="1"/>
          </p:cNvSpPr>
          <p:nvPr/>
        </p:nvSpPr>
        <p:spPr bwMode="auto">
          <a:xfrm flipV="1">
            <a:off x="0" y="0"/>
            <a:ext cx="9144000" cy="211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0" y="6646863"/>
            <a:ext cx="9144000" cy="21113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240" name="AutoShape 16"/>
          <p:cNvSpPr>
            <a:spLocks noChangeArrowheads="1"/>
          </p:cNvSpPr>
          <p:nvPr/>
        </p:nvSpPr>
        <p:spPr bwMode="auto">
          <a:xfrm>
            <a:off x="685800" y="866775"/>
            <a:ext cx="7848600" cy="114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44450" y="203200"/>
            <a:ext cx="6632575" cy="701675"/>
          </a:xfrm>
          <a:prstGeom prst="rect">
            <a:avLst/>
          </a:prstGeom>
          <a:noFill/>
          <a:ln>
            <a:noFill/>
          </a:ln>
          <a:effectLst>
            <a:outerShdw blurRad="63500" dist="29783" dir="20085598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>
                <a:solidFill>
                  <a:srgbClr val="660033"/>
                </a:solidFill>
                <a:cs typeface="+mn-cs"/>
              </a:rPr>
              <a:t>The Lecture on DVD</a:t>
            </a: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5313363" y="1073150"/>
            <a:ext cx="30908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000000"/>
                </a:solidFill>
                <a:cs typeface="+mn-cs"/>
              </a:rPr>
              <a:t>Plus</a:t>
            </a:r>
            <a:r>
              <a:rPr lang="en-US" sz="5400">
                <a:solidFill>
                  <a:srgbClr val="000000"/>
                </a:solidFill>
                <a:cs typeface="+mn-cs"/>
              </a:rPr>
              <a:t> Free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5311775" y="1798638"/>
            <a:ext cx="339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000000"/>
                </a:solidFill>
                <a:cs typeface="+mn-cs"/>
              </a:rPr>
              <a:t>Lesson plans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5183188" y="2597150"/>
            <a:ext cx="3511550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61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40000"/>
              </a:spcBef>
              <a:buClr>
                <a:srgbClr val="660033"/>
              </a:buClr>
              <a:buSzPct val="65000"/>
              <a:buFont typeface="Wingdings" charset="0"/>
              <a:buChar char="u"/>
              <a:defRPr/>
            </a:pPr>
            <a:r>
              <a:rPr lang="en-US" sz="3200">
                <a:solidFill>
                  <a:srgbClr val="000000"/>
                </a:solidFill>
                <a:latin typeface="Arial" charset="0"/>
                <a:cs typeface="+mn-cs"/>
              </a:rPr>
              <a:t>Objectives</a:t>
            </a:r>
          </a:p>
          <a:p>
            <a:pPr eaLnBrk="0" hangingPunct="0">
              <a:lnSpc>
                <a:spcPct val="80000"/>
              </a:lnSpc>
              <a:spcBef>
                <a:spcPct val="40000"/>
              </a:spcBef>
              <a:buClr>
                <a:srgbClr val="660033"/>
              </a:buClr>
              <a:buSzPct val="65000"/>
              <a:buFont typeface="Wingdings" charset="0"/>
              <a:buChar char="u"/>
              <a:defRPr/>
            </a:pPr>
            <a:r>
              <a:rPr lang="en-US" sz="3200">
                <a:solidFill>
                  <a:srgbClr val="000000"/>
                </a:solidFill>
                <a:latin typeface="Arial" charset="0"/>
                <a:cs typeface="+mn-cs"/>
              </a:rPr>
              <a:t>Detailed outline of the DVD</a:t>
            </a:r>
          </a:p>
          <a:p>
            <a:pPr eaLnBrk="0" hangingPunct="0">
              <a:lnSpc>
                <a:spcPct val="80000"/>
              </a:lnSpc>
              <a:spcBef>
                <a:spcPct val="40000"/>
              </a:spcBef>
              <a:buClr>
                <a:srgbClr val="660033"/>
              </a:buClr>
              <a:buSzPct val="65000"/>
              <a:buFont typeface="Wingdings" charset="0"/>
              <a:buChar char="u"/>
              <a:defRPr/>
            </a:pPr>
            <a:r>
              <a:rPr lang="en-US" sz="3200">
                <a:solidFill>
                  <a:srgbClr val="000000"/>
                </a:solidFill>
                <a:latin typeface="Arial" charset="0"/>
                <a:cs typeface="+mn-cs"/>
              </a:rPr>
              <a:t>Exercises</a:t>
            </a:r>
          </a:p>
          <a:p>
            <a:pPr eaLnBrk="0" hangingPunct="0">
              <a:lnSpc>
                <a:spcPct val="80000"/>
              </a:lnSpc>
              <a:spcBef>
                <a:spcPct val="40000"/>
              </a:spcBef>
              <a:buClr>
                <a:srgbClr val="660033"/>
              </a:buClr>
              <a:buSzPct val="65000"/>
              <a:buFont typeface="Wingdings" charset="0"/>
              <a:buChar char="u"/>
              <a:defRPr/>
            </a:pPr>
            <a:r>
              <a:rPr lang="en-US" sz="3200">
                <a:solidFill>
                  <a:srgbClr val="000000"/>
                </a:solidFill>
                <a:latin typeface="Arial" charset="0"/>
                <a:cs typeface="+mn-cs"/>
              </a:rPr>
              <a:t>Answer Keys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4322763" y="5399088"/>
            <a:ext cx="4618037" cy="588962"/>
          </a:xfrm>
          <a:prstGeom prst="rect">
            <a:avLst/>
          </a:prstGeom>
          <a:solidFill>
            <a:srgbClr val="0000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FFFF"/>
                </a:solidFill>
                <a:cs typeface="+mn-cs"/>
              </a:rPr>
              <a:t>www.Train2Equip.com</a:t>
            </a:r>
          </a:p>
        </p:txBody>
      </p:sp>
      <p:sp>
        <p:nvSpPr>
          <p:cNvPr id="47110" name="AutoShape 8"/>
          <p:cNvSpPr>
            <a:spLocks noChangeArrowheads="1"/>
          </p:cNvSpPr>
          <p:nvPr/>
        </p:nvSpPr>
        <p:spPr bwMode="auto">
          <a:xfrm>
            <a:off x="5051425" y="2365375"/>
            <a:ext cx="3367088" cy="115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0033"/>
              </a:gs>
              <a:gs pos="50000">
                <a:srgbClr val="8E4268"/>
              </a:gs>
              <a:gs pos="100000">
                <a:srgbClr val="660033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3D001F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11" name="Picture 9" descr="DVD Matt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957263"/>
            <a:ext cx="3816350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3"/>
          <p:cNvGrpSpPr>
            <a:grpSpLocks/>
          </p:cNvGrpSpPr>
          <p:nvPr/>
        </p:nvGrpSpPr>
        <p:grpSpPr bwMode="auto">
          <a:xfrm>
            <a:off x="6684963" y="3789363"/>
            <a:ext cx="2387600" cy="2386012"/>
            <a:chOff x="2238" y="504"/>
            <a:chExt cx="1504" cy="1503"/>
          </a:xfrm>
        </p:grpSpPr>
        <p:pic>
          <p:nvPicPr>
            <p:cNvPr id="48148" name="Picture 4" descr="Audio CD Fossil hi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510"/>
              <a:ext cx="1497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501" name="Oval 5"/>
            <p:cNvSpPr>
              <a:spLocks noChangeArrowheads="1"/>
            </p:cNvSpPr>
            <p:nvPr/>
          </p:nvSpPr>
          <p:spPr bwMode="auto">
            <a:xfrm>
              <a:off x="2238" y="504"/>
              <a:ext cx="1494" cy="1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4502" name="Oval 6"/>
            <p:cNvSpPr>
              <a:spLocks noChangeArrowheads="1"/>
            </p:cNvSpPr>
            <p:nvPr/>
          </p:nvSpPr>
          <p:spPr bwMode="auto">
            <a:xfrm>
              <a:off x="2723" y="999"/>
              <a:ext cx="533" cy="533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8130" name="Group 11"/>
          <p:cNvGrpSpPr>
            <a:grpSpLocks/>
          </p:cNvGrpSpPr>
          <p:nvPr/>
        </p:nvGrpSpPr>
        <p:grpSpPr bwMode="auto">
          <a:xfrm>
            <a:off x="6681788" y="976313"/>
            <a:ext cx="2376487" cy="2381250"/>
            <a:chOff x="3909" y="510"/>
            <a:chExt cx="1497" cy="1500"/>
          </a:xfrm>
        </p:grpSpPr>
        <p:pic>
          <p:nvPicPr>
            <p:cNvPr id="48145" name="Picture 12" descr="Audio CD Humans hi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510"/>
              <a:ext cx="1497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509" name="Oval 13"/>
            <p:cNvSpPr>
              <a:spLocks noChangeArrowheads="1"/>
            </p:cNvSpPr>
            <p:nvPr/>
          </p:nvSpPr>
          <p:spPr bwMode="auto">
            <a:xfrm>
              <a:off x="4391" y="993"/>
              <a:ext cx="533" cy="533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4510" name="Oval 14"/>
            <p:cNvSpPr>
              <a:spLocks noChangeArrowheads="1"/>
            </p:cNvSpPr>
            <p:nvPr/>
          </p:nvSpPr>
          <p:spPr bwMode="auto">
            <a:xfrm>
              <a:off x="3912" y="510"/>
              <a:ext cx="1494" cy="1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8131" name="Group 19"/>
          <p:cNvGrpSpPr>
            <a:grpSpLocks/>
          </p:cNvGrpSpPr>
          <p:nvPr/>
        </p:nvGrpSpPr>
        <p:grpSpPr bwMode="auto">
          <a:xfrm>
            <a:off x="241300" y="1597025"/>
            <a:ext cx="4011613" cy="4041775"/>
            <a:chOff x="3060" y="2166"/>
            <a:chExt cx="1501" cy="1512"/>
          </a:xfrm>
        </p:grpSpPr>
        <p:pic>
          <p:nvPicPr>
            <p:cNvPr id="48142" name="Picture 20" descr="Audio CD Matter hi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" y="2181"/>
              <a:ext cx="1497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517" name="Oval 21"/>
            <p:cNvSpPr>
              <a:spLocks noChangeArrowheads="1"/>
            </p:cNvSpPr>
            <p:nvPr/>
          </p:nvSpPr>
          <p:spPr bwMode="auto">
            <a:xfrm>
              <a:off x="3060" y="2166"/>
              <a:ext cx="1494" cy="1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4518" name="Oval 22"/>
            <p:cNvSpPr>
              <a:spLocks noChangeArrowheads="1"/>
            </p:cNvSpPr>
            <p:nvPr/>
          </p:nvSpPr>
          <p:spPr bwMode="auto">
            <a:xfrm>
              <a:off x="3539" y="2667"/>
              <a:ext cx="533" cy="533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4519" name="Text Box 23"/>
          <p:cNvSpPr txBox="1">
            <a:spLocks noChangeArrowheads="1"/>
          </p:cNvSpPr>
          <p:nvPr/>
        </p:nvSpPr>
        <p:spPr bwMode="auto">
          <a:xfrm>
            <a:off x="835025" y="57150"/>
            <a:ext cx="7561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5 New Audio CDs -- $ 8 Each</a:t>
            </a:r>
          </a:p>
        </p:txBody>
      </p:sp>
      <p:sp>
        <p:nvSpPr>
          <p:cNvPr id="234520" name="Text Box 24"/>
          <p:cNvSpPr txBox="1">
            <a:spLocks noChangeArrowheads="1"/>
          </p:cNvSpPr>
          <p:nvPr/>
        </p:nvSpPr>
        <p:spPr bwMode="auto">
          <a:xfrm>
            <a:off x="1590675" y="6208713"/>
            <a:ext cx="5980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Complete set of 5 for  $35.00</a:t>
            </a:r>
          </a:p>
        </p:txBody>
      </p:sp>
      <p:grpSp>
        <p:nvGrpSpPr>
          <p:cNvPr id="48134" name="Group 7"/>
          <p:cNvGrpSpPr>
            <a:grpSpLocks/>
          </p:cNvGrpSpPr>
          <p:nvPr/>
        </p:nvGrpSpPr>
        <p:grpSpPr bwMode="auto">
          <a:xfrm>
            <a:off x="4227513" y="976313"/>
            <a:ext cx="2382837" cy="2395537"/>
            <a:chOff x="576" y="498"/>
            <a:chExt cx="1501" cy="1509"/>
          </a:xfrm>
        </p:grpSpPr>
        <p:pic>
          <p:nvPicPr>
            <p:cNvPr id="48139" name="Picture 8" descr="Audio CD Astronomy hi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510"/>
              <a:ext cx="1497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505" name="Oval 9"/>
            <p:cNvSpPr>
              <a:spLocks noChangeArrowheads="1"/>
            </p:cNvSpPr>
            <p:nvPr/>
          </p:nvSpPr>
          <p:spPr bwMode="auto">
            <a:xfrm>
              <a:off x="1061" y="999"/>
              <a:ext cx="533" cy="533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4506" name="Oval 10"/>
            <p:cNvSpPr>
              <a:spLocks noChangeArrowheads="1"/>
            </p:cNvSpPr>
            <p:nvPr/>
          </p:nvSpPr>
          <p:spPr bwMode="auto">
            <a:xfrm>
              <a:off x="576" y="498"/>
              <a:ext cx="1494" cy="1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8135" name="Group 15"/>
          <p:cNvGrpSpPr>
            <a:grpSpLocks/>
          </p:cNvGrpSpPr>
          <p:nvPr/>
        </p:nvGrpSpPr>
        <p:grpSpPr bwMode="auto">
          <a:xfrm>
            <a:off x="4235450" y="3789363"/>
            <a:ext cx="2387600" cy="2400300"/>
            <a:chOff x="1386" y="2166"/>
            <a:chExt cx="1504" cy="1512"/>
          </a:xfrm>
        </p:grpSpPr>
        <p:pic>
          <p:nvPicPr>
            <p:cNvPr id="48136" name="Picture 16" descr="Audio CD Life hi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" y="2181"/>
              <a:ext cx="1497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513" name="Oval 17"/>
            <p:cNvSpPr>
              <a:spLocks noChangeArrowheads="1"/>
            </p:cNvSpPr>
            <p:nvPr/>
          </p:nvSpPr>
          <p:spPr bwMode="auto">
            <a:xfrm>
              <a:off x="1386" y="2166"/>
              <a:ext cx="1494" cy="1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4514" name="Oval 18"/>
            <p:cNvSpPr>
              <a:spLocks noChangeArrowheads="1"/>
            </p:cNvSpPr>
            <p:nvPr/>
          </p:nvSpPr>
          <p:spPr bwMode="auto">
            <a:xfrm>
              <a:off x="1877" y="2661"/>
              <a:ext cx="533" cy="533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Equipping co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" y="447675"/>
            <a:ext cx="71628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908050" y="395288"/>
            <a:ext cx="3946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66"/>
                </a:solidFill>
                <a:cs typeface="+mn-cs"/>
              </a:rPr>
              <a:t>The Origin of Life</a:t>
            </a:r>
          </a:p>
          <a:p>
            <a:pPr>
              <a:defRPr/>
            </a:pPr>
            <a:r>
              <a:rPr lang="en-US" sz="3200" b="1">
                <a:solidFill>
                  <a:srgbClr val="000066"/>
                </a:solidFill>
                <a:cs typeface="+mn-cs"/>
              </a:rPr>
              <a:t>Equipping Course</a:t>
            </a:r>
          </a:p>
        </p:txBody>
      </p:sp>
      <p:pic>
        <p:nvPicPr>
          <p:cNvPr id="49155" name="Picture 6" descr="life book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4410075"/>
            <a:ext cx="1704975" cy="22272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2555875" y="5402263"/>
            <a:ext cx="4598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200">
                <a:cs typeface="+mn-cs"/>
              </a:rPr>
              <a:t>Individual Study Guide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CT101 brochur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813" y="71438"/>
            <a:ext cx="2595562" cy="60166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5" descr="FIG brochu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238" y="71438"/>
            <a:ext cx="2597150" cy="599598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1509713" y="6059488"/>
            <a:ext cx="6415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www.Train2Equip.com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550863" y="449263"/>
            <a:ext cx="8186737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Creation/Evolution: </a:t>
            </a:r>
          </a:p>
          <a:p>
            <a:pPr algn="ctr"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Does It Matter What We Believe?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cs typeface="+mn-cs"/>
              </a:rPr>
              <a:t>Mike Riddle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863600" y="5414963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cs typeface="+mn-cs"/>
              </a:rPr>
              <a:t>In the beginning God created…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1219200" y="3138488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FFFFFF"/>
                </a:solidFill>
                <a:cs typeface="+mn-cs"/>
              </a:rPr>
              <a:t>mike@Train2Equip.com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2097088" y="3860800"/>
            <a:ext cx="4949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cs typeface="+mn-cs"/>
              </a:rPr>
              <a:t>www.icr.org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774458032"/>
      </p:ext>
    </p:extLst>
  </p:cSld>
  <p:clrMapOvr>
    <a:masterClrMapping/>
  </p:clrMapOvr>
  <p:transition spd="med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Creation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57250" y="2659063"/>
            <a:ext cx="7427913" cy="2676525"/>
          </a:xfrm>
          <a:prstGeom prst="rect">
            <a:avLst/>
          </a:prstGeom>
          <a:solidFill>
            <a:srgbClr val="000066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858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3600" dirty="0">
                <a:solidFill>
                  <a:srgbClr val="FFFFFF"/>
                </a:solidFill>
                <a:latin typeface="Arial" charset="0"/>
                <a:cs typeface="+mn-cs"/>
              </a:rPr>
              <a:t>1.  Context - context - context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en-US" sz="3600" dirty="0">
                <a:solidFill>
                  <a:srgbClr val="FFFFFF"/>
                </a:solidFill>
                <a:latin typeface="Arial" charset="0"/>
                <a:cs typeface="+mn-cs"/>
              </a:rPr>
              <a:t>2.  Let Scripture interpret Scripture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en-US" sz="3600" dirty="0">
                <a:solidFill>
                  <a:srgbClr val="FFFFFF"/>
                </a:solidFill>
                <a:latin typeface="Arial" charset="0"/>
                <a:cs typeface="+mn-cs"/>
              </a:rPr>
              <a:t>3.  Don</a:t>
            </a:r>
            <a:r>
              <a:rPr lang="fr-FR" altLang="ja-JP" sz="3600" dirty="0">
                <a:solidFill>
                  <a:srgbClr val="FFFFFF"/>
                </a:solidFill>
                <a:latin typeface="Arial"/>
                <a:cs typeface="+mn-cs"/>
              </a:rPr>
              <a:t>'</a:t>
            </a:r>
            <a:r>
              <a:rPr lang="en-US" sz="3600" dirty="0">
                <a:solidFill>
                  <a:srgbClr val="FFFFFF"/>
                </a:solidFill>
                <a:latin typeface="Arial" charset="0"/>
                <a:cs typeface="+mn-cs"/>
              </a:rPr>
              <a:t>t let our experiences interpret the Bible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39838" y="1652588"/>
            <a:ext cx="6770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u="sng">
                <a:cs typeface="+mn-cs"/>
              </a:rPr>
              <a:t>Three Rules of Interpretation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Creation and the Bible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1379538" y="333375"/>
            <a:ext cx="6545262" cy="6038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1423988" y="333375"/>
            <a:ext cx="6270625" cy="6038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0" name="WordArt 7"/>
          <p:cNvSpPr>
            <a:spLocks noChangeArrowheads="1" noChangeShapeType="1" noTextEdit="1"/>
          </p:cNvSpPr>
          <p:nvPr/>
        </p:nvSpPr>
        <p:spPr bwMode="auto">
          <a:xfrm>
            <a:off x="2120900" y="534988"/>
            <a:ext cx="5033963" cy="2786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Part 1</a:t>
            </a:r>
          </a:p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The Bible and </a:t>
            </a:r>
          </a:p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Why It Matters</a:t>
            </a:r>
          </a:p>
        </p:txBody>
      </p:sp>
      <p:pic>
        <p:nvPicPr>
          <p:cNvPr id="141320" name="Picture 8" descr="bible"/>
          <p:cNvPicPr>
            <a:picLocks noChangeAspect="1" noChangeArrowheads="1"/>
          </p:cNvPicPr>
          <p:nvPr/>
        </p:nvPicPr>
        <p:blipFill>
          <a:blip r:embed="rId2" cstate="screen">
            <a:lum bright="34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1470">
            <a:off x="3652838" y="3565525"/>
            <a:ext cx="174942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>
                <a:cs typeface="+mj-cs"/>
              </a:rPr>
              <a:t>The Process for Creation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4338" y="1609725"/>
            <a:ext cx="8729662" cy="1863725"/>
          </a:xfrm>
        </p:spPr>
        <p:txBody>
          <a:bodyPr/>
          <a:lstStyle/>
          <a:p>
            <a:pPr marL="400050" indent="-400050" eaLnBrk="1" hangingPunct="1">
              <a:spcBef>
                <a:spcPct val="0"/>
              </a:spcBef>
              <a:defRPr/>
            </a:pPr>
            <a:r>
              <a:rPr lang="en-US" sz="3600">
                <a:cs typeface="+mn-cs"/>
              </a:rPr>
              <a:t>The Bible</a:t>
            </a:r>
          </a:p>
          <a:p>
            <a:pPr marL="800100" lvl="1" indent="-285750" eaLnBrk="1" hangingPunct="1">
              <a:spcBef>
                <a:spcPct val="0"/>
              </a:spcBef>
              <a:defRPr/>
            </a:pPr>
            <a:r>
              <a:rPr lang="ja-JP" altLang="en-US" sz="3200">
                <a:latin typeface="Arial"/>
              </a:rPr>
              <a:t>“</a:t>
            </a:r>
            <a:r>
              <a:rPr lang="en-US" sz="3200"/>
              <a:t>And God said</a:t>
            </a:r>
            <a:r>
              <a:rPr lang="ja-JP" altLang="en-US" sz="3200">
                <a:latin typeface="Arial"/>
              </a:rPr>
              <a:t>”</a:t>
            </a:r>
            <a:endParaRPr lang="en-US" sz="3200"/>
          </a:p>
          <a:p>
            <a:pPr marL="800100" lvl="1" indent="-285750" eaLnBrk="1" hangingPunct="1">
              <a:spcBef>
                <a:spcPct val="0"/>
              </a:spcBef>
              <a:defRPr/>
            </a:pPr>
            <a:r>
              <a:rPr lang="en-US" sz="3200"/>
              <a:t>Psalm 33:6,9   </a:t>
            </a:r>
            <a:r>
              <a:rPr lang="ja-JP" altLang="en-US" sz="3200">
                <a:latin typeface="Arial"/>
              </a:rPr>
              <a:t>“</a:t>
            </a:r>
            <a:r>
              <a:rPr lang="en-US" sz="3200"/>
              <a:t>By the Word of the Lord…</a:t>
            </a:r>
            <a:r>
              <a:rPr lang="ja-JP" altLang="en-US" sz="3200">
                <a:latin typeface="Arial"/>
              </a:rPr>
              <a:t>”</a:t>
            </a:r>
            <a:endParaRPr lang="en-US" sz="3200"/>
          </a:p>
          <a:p>
            <a:pPr marL="800100" lvl="1" indent="-285750" eaLnBrk="1" hangingPunct="1">
              <a:spcBef>
                <a:spcPct val="0"/>
              </a:spcBef>
              <a:defRPr/>
            </a:pPr>
            <a:r>
              <a:rPr lang="en-US" sz="3200"/>
              <a:t>Hebrews 11:3</a:t>
            </a:r>
            <a:endParaRPr lang="en-US" sz="36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4325" y="3752850"/>
            <a:ext cx="8515350" cy="2070100"/>
          </a:xfrm>
          <a:prstGeom prst="rect">
            <a:avLst/>
          </a:prstGeom>
          <a:solidFill>
            <a:srgbClr val="0000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rgbClr val="FFFFFF"/>
                </a:solidFill>
                <a:cs typeface="+mn-cs"/>
              </a:rPr>
              <a:t>Through faith we understand that the worlds were framed by the word of God, so that things which are seen were not made of things which do appear.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14338" y="5986463"/>
            <a:ext cx="8134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buClr>
                <a:srgbClr val="000066"/>
              </a:buClr>
              <a:buSzPct val="70000"/>
              <a:buFont typeface="Wingdings" charset="0"/>
              <a:buChar char="u"/>
              <a:defRPr/>
            </a:pPr>
            <a:r>
              <a:rPr lang="en-US" sz="3200">
                <a:latin typeface="Arial" charset="0"/>
                <a:cs typeface="+mn-cs"/>
              </a:rPr>
              <a:t>What the Bible does NOT say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14338" y="1138238"/>
            <a:ext cx="78486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Char char="u"/>
              <a:defRPr/>
            </a:pPr>
            <a:r>
              <a:rPr lang="en-US" sz="3600">
                <a:latin typeface="Arial" charset="0"/>
                <a:cs typeface="+mn-cs"/>
              </a:rPr>
              <a:t>Evolution model</a:t>
            </a:r>
            <a:endParaRPr lang="en-US" sz="2800">
              <a:latin typeface="Arial" charset="0"/>
              <a:cs typeface="+mn-cs"/>
            </a:endParaRPr>
          </a:p>
        </p:txBody>
      </p:sp>
      <p:grpSp>
        <p:nvGrpSpPr>
          <p:cNvPr id="10246" name="Group 10"/>
          <p:cNvGrpSpPr>
            <a:grpSpLocks/>
          </p:cNvGrpSpPr>
          <p:nvPr/>
        </p:nvGrpSpPr>
        <p:grpSpPr bwMode="auto">
          <a:xfrm>
            <a:off x="57150" y="85725"/>
            <a:ext cx="827088" cy="1046163"/>
            <a:chOff x="36" y="54"/>
            <a:chExt cx="521" cy="659"/>
          </a:xfrm>
        </p:grpSpPr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36" y="54"/>
              <a:ext cx="521" cy="659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>
              <a:outerShdw blurRad="63500" dist="53882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9" y="157"/>
              <a:ext cx="258" cy="4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66"/>
                  </a:solidFill>
                  <a:effectLst>
                    <a:prstShdw prst="shdw17" dist="17961" dir="2700000">
                      <a:srgbClr val="00003D">
                        <a:alpha val="74997"/>
                      </a:srgbClr>
                    </a:prstShdw>
                  </a:effectLst>
                  <a:latin typeface="Arial"/>
                  <a:ea typeface="Arial"/>
                  <a:cs typeface="Arial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18" grpId="0" build="p" bldLvl="2" autoUpdateAnimBg="0"/>
      <p:bldP spid="9220" grpId="0" animBg="1" autoUpdateAnimBg="0"/>
      <p:bldP spid="9221" grpId="0" autoUpdateAnimBg="0"/>
      <p:bldP spid="92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Order of Events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22288" y="1658938"/>
            <a:ext cx="7734300" cy="2663825"/>
          </a:xfrm>
        </p:spPr>
        <p:txBody>
          <a:bodyPr/>
          <a:lstStyle/>
          <a:p>
            <a:pPr marL="466725" indent="-466725" eaLnBrk="1" hangingPunct="1">
              <a:lnSpc>
                <a:spcPct val="125000"/>
              </a:lnSpc>
              <a:defRPr/>
            </a:pPr>
            <a:r>
              <a:rPr lang="en-US" sz="3600">
                <a:cs typeface="+mn-cs"/>
              </a:rPr>
              <a:t>The earth and stars</a:t>
            </a:r>
          </a:p>
          <a:p>
            <a:pPr marL="466725" indent="-466725" eaLnBrk="1" hangingPunct="1">
              <a:lnSpc>
                <a:spcPct val="125000"/>
              </a:lnSpc>
              <a:defRPr/>
            </a:pPr>
            <a:r>
              <a:rPr lang="en-US" sz="3600">
                <a:cs typeface="+mn-cs"/>
              </a:rPr>
              <a:t>Birds and reptiles</a:t>
            </a:r>
          </a:p>
          <a:p>
            <a:pPr marL="466725" indent="-466725" eaLnBrk="1" hangingPunct="1">
              <a:lnSpc>
                <a:spcPct val="125000"/>
              </a:lnSpc>
              <a:defRPr/>
            </a:pPr>
            <a:r>
              <a:rPr lang="en-US" sz="3600">
                <a:cs typeface="+mn-cs"/>
              </a:rPr>
              <a:t>The earth and water</a:t>
            </a:r>
          </a:p>
        </p:txBody>
      </p:sp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57150" y="85725"/>
            <a:ext cx="827088" cy="1046163"/>
            <a:chOff x="36" y="54"/>
            <a:chExt cx="521" cy="659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36" y="54"/>
              <a:ext cx="521" cy="659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>
              <a:outerShdw blurRad="63500" dist="53882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6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63" y="130"/>
              <a:ext cx="258" cy="4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s-IS" sz="3600" kern="10">
                  <a:solidFill>
                    <a:srgbClr val="000066"/>
                  </a:solidFill>
                  <a:effectLst>
                    <a:prstShdw prst="shdw17" dist="17961" dir="2700000">
                      <a:srgbClr val="00003D">
                        <a:alpha val="74997"/>
                      </a:srgbClr>
                    </a:prstShdw>
                  </a:effectLst>
                  <a:latin typeface="Arial"/>
                  <a:ea typeface="Arial"/>
                  <a:cs typeface="Arial"/>
                </a:rPr>
                <a:t>2</a:t>
              </a:r>
              <a:endPara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2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771525" y="0"/>
            <a:ext cx="84121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Cause of Physical Death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1950" y="2078038"/>
            <a:ext cx="7848600" cy="4225925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>
                <a:cs typeface="+mn-cs"/>
              </a:rPr>
              <a:t>Bible: sin (Rom 5:12, 1Cor 15:21)</a:t>
            </a:r>
          </a:p>
          <a:p>
            <a:pPr lvl="1" eaLnBrk="1" hangingPunct="1">
              <a:spcBef>
                <a:spcPct val="15000"/>
              </a:spcBef>
              <a:defRPr/>
            </a:pPr>
            <a:r>
              <a:rPr lang="en-US"/>
              <a:t>Curse (Genesis 3:17)</a:t>
            </a:r>
          </a:p>
          <a:p>
            <a:pPr lvl="1" eaLnBrk="1" hangingPunct="1">
              <a:spcBef>
                <a:spcPct val="15000"/>
              </a:spcBef>
              <a:defRPr/>
            </a:pPr>
            <a:r>
              <a:rPr lang="en-US"/>
              <a:t>Put out of the Garden to keep from eating from the tree of life (Genesis 3:22-24)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Very Good</a:t>
            </a:r>
            <a:r>
              <a:rPr lang="ja-JP" altLang="en-US">
                <a:latin typeface="Arial"/>
                <a:cs typeface="+mn-cs"/>
              </a:rPr>
              <a:t>”</a:t>
            </a:r>
            <a:r>
              <a:rPr lang="en-US">
                <a:cs typeface="+mn-cs"/>
              </a:rPr>
              <a:t> (Genesis 1:31)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>
                <a:cs typeface="+mn-cs"/>
              </a:rPr>
              <a:t>Animal death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>
                <a:cs typeface="+mn-cs"/>
              </a:rPr>
              <a:t>Plant death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61950" y="1447800"/>
            <a:ext cx="80581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charset="0"/>
              <a:buChar char="u"/>
              <a:defRPr/>
            </a:pPr>
            <a:r>
              <a:rPr lang="en-US" sz="3200">
                <a:latin typeface="Arial" charset="0"/>
                <a:cs typeface="+mn-cs"/>
              </a:rPr>
              <a:t>Evolution: natural process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57150" y="85725"/>
            <a:ext cx="827088" cy="10461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blurRad="63500" dist="53882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3" name="WordArt 8"/>
          <p:cNvSpPr>
            <a:spLocks noChangeArrowheads="1" noChangeShapeType="1" noTextEdit="1"/>
          </p:cNvSpPr>
          <p:nvPr/>
        </p:nvSpPr>
        <p:spPr bwMode="auto">
          <a:xfrm>
            <a:off x="258763" y="206375"/>
            <a:ext cx="409575" cy="752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66"/>
                </a:solidFill>
                <a:effectLst>
                  <a:prstShdw prst="shdw17" dist="17961" dir="2700000">
                    <a:srgbClr val="00003D">
                      <a:alpha val="74997"/>
                    </a:srgbClr>
                  </a:prstShdw>
                </a:effectLst>
                <a:latin typeface="Arial"/>
                <a:ea typeface="Arial"/>
                <a:cs typeface="Arial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66" grpId="0" build="p" autoUpdateAnimBg="0"/>
      <p:bldP spid="1126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5582</TotalTime>
  <Words>1881</Words>
  <Application>Microsoft Macintosh PowerPoint</Application>
  <PresentationFormat>On-screen Show (4:3)</PresentationFormat>
  <Paragraphs>242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Arial Rounded MT Bold</vt:lpstr>
      <vt:lpstr>Comic Sans MS</vt:lpstr>
      <vt:lpstr>Monotype Sorts</vt:lpstr>
      <vt:lpstr>Times New Roman</vt:lpstr>
      <vt:lpstr>Wingdings</vt:lpstr>
      <vt:lpstr>Default Design</vt:lpstr>
      <vt:lpstr>2_Default Design</vt:lpstr>
      <vt:lpstr>1_Default Design</vt:lpstr>
      <vt:lpstr>PowerPoint Presentation</vt:lpstr>
      <vt:lpstr>Topics</vt:lpstr>
      <vt:lpstr>Creation Model</vt:lpstr>
      <vt:lpstr>Evolution Model</vt:lpstr>
      <vt:lpstr>Creation and the Bible</vt:lpstr>
      <vt:lpstr>PowerPoint Presentation</vt:lpstr>
      <vt:lpstr>The Process for Creation</vt:lpstr>
      <vt:lpstr>The Order of Events</vt:lpstr>
      <vt:lpstr>The Cause of Physical Death</vt:lpstr>
      <vt:lpstr>The Genesis Flood</vt:lpstr>
      <vt:lpstr>PowerPoint Presentation</vt:lpstr>
      <vt:lpstr>Flood Conclusion: Genesis 7</vt:lpstr>
      <vt:lpstr>PowerPoint Presentation</vt:lpstr>
      <vt:lpstr>Geological Evidence</vt:lpstr>
      <vt:lpstr>Geologic Observations May 18, 1980</vt:lpstr>
      <vt:lpstr>Geologic Processes</vt:lpstr>
      <vt:lpstr>Geologic Processes</vt:lpstr>
      <vt:lpstr>Geologic Processes</vt:lpstr>
      <vt:lpstr>Polystrate Fossils</vt:lpstr>
      <vt:lpstr>Genesis Flood</vt:lpstr>
      <vt:lpstr>Genesis Flood</vt:lpstr>
      <vt:lpstr>Science and the Flood</vt:lpstr>
      <vt:lpstr>The Genesis Flood</vt:lpstr>
      <vt:lpstr>The Creation Days</vt:lpstr>
      <vt:lpstr>Genealogical Timeline</vt:lpstr>
      <vt:lpstr>The Creation Days</vt:lpstr>
      <vt:lpstr>The Creation Days</vt:lpstr>
      <vt:lpstr>The Creation Days</vt:lpstr>
      <vt:lpstr>The Creation Days</vt:lpstr>
      <vt:lpstr>The Creation Days</vt:lpstr>
      <vt:lpstr>The Origin of Life</vt:lpstr>
      <vt:lpstr>What Did Jesus Say</vt:lpstr>
      <vt:lpstr>PowerPoint Presentation</vt:lpstr>
      <vt:lpstr>Evolution, Science, and the Bible</vt:lpstr>
      <vt:lpstr>Christian Doctrine and Science</vt:lpstr>
      <vt:lpstr>PowerPoint Presentation</vt:lpstr>
      <vt:lpstr>Why It Matters What We Believe</vt:lpstr>
      <vt:lpstr>Effects of Evolution</vt:lpstr>
      <vt:lpstr>Meaning of 1 Peter 3:15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Creation link at BibleStudyDownloads.org</vt:lpstr>
    </vt:vector>
  </TitlesOfParts>
  <Company>Training ETC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Riddle</dc:creator>
  <cp:lastModifiedBy>Rick Griffith</cp:lastModifiedBy>
  <cp:revision>481</cp:revision>
  <dcterms:created xsi:type="dcterms:W3CDTF">2001-02-01T23:42:47Z</dcterms:created>
  <dcterms:modified xsi:type="dcterms:W3CDTF">2023-01-16T04:53:14Z</dcterms:modified>
</cp:coreProperties>
</file>